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aleway"/>
      <p:regular r:id="rId35"/>
      <p:bold r:id="rId36"/>
      <p:italic r:id="rId37"/>
      <p:boldItalic r:id="rId38"/>
    </p:embeddedFont>
    <p:embeddedFont>
      <p:font typeface="Lato"/>
      <p:regular r:id="rId39"/>
      <p:bold r:id="rId40"/>
      <p:italic r:id="rId41"/>
      <p:boldItalic r:id="rId42"/>
    </p:embeddedFont>
    <p:embeddedFont>
      <p:font typeface="PT Sans"/>
      <p:regular r:id="rId43"/>
      <p:bold r:id="rId44"/>
      <p:italic r:id="rId45"/>
      <p:boldItalic r:id="rId46"/>
    </p:embeddedFont>
    <p:embeddedFont>
      <p:font typeface="Roboto Mono"/>
      <p:regular r:id="rId47"/>
      <p:bold r:id="rId48"/>
      <p:italic r:id="rId49"/>
      <p:boldItalic r:id="rId50"/>
    </p:embeddedFont>
    <p:embeddedFont>
      <p:font typeface="Merriweather"/>
      <p:regular r:id="rId51"/>
      <p:bold r:id="rId52"/>
      <p:italic r:id="rId53"/>
      <p:boldItalic r:id="rId54"/>
    </p:embeddedFont>
    <p:embeddedFont>
      <p:font typeface="Lexend Exa"/>
      <p:regular r:id="rId55"/>
      <p:bold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747775"/>
          </p15:clr>
        </p15:guide>
        <p15:guide id="2" pos="5760">
          <p15:clr>
            <a:srgbClr val="747775"/>
          </p15:clr>
        </p15:guide>
        <p15:guide id="3" orient="horz" pos="3240">
          <p15:clr>
            <a:srgbClr val="747775"/>
          </p15:clr>
        </p15:guide>
        <p15:guide id="4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5760"/>
        <p:guide pos="3240" orient="horz"/>
        <p:guide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42" Type="http://schemas.openxmlformats.org/officeDocument/2006/relationships/font" Target="fonts/Lato-boldItalic.fntdata"/><Relationship Id="rId41" Type="http://schemas.openxmlformats.org/officeDocument/2006/relationships/font" Target="fonts/Lato-italic.fntdata"/><Relationship Id="rId44" Type="http://schemas.openxmlformats.org/officeDocument/2006/relationships/font" Target="fonts/PTSans-bold.fntdata"/><Relationship Id="rId43" Type="http://schemas.openxmlformats.org/officeDocument/2006/relationships/font" Target="fonts/PTSans-regular.fntdata"/><Relationship Id="rId46" Type="http://schemas.openxmlformats.org/officeDocument/2006/relationships/font" Target="fonts/PTSans-boldItalic.fntdata"/><Relationship Id="rId45" Type="http://schemas.openxmlformats.org/officeDocument/2006/relationships/font" Target="fonts/PTSa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Mono-bold.fntdata"/><Relationship Id="rId47" Type="http://schemas.openxmlformats.org/officeDocument/2006/relationships/font" Target="fonts/RobotoMono-regular.fntdata"/><Relationship Id="rId49" Type="http://schemas.openxmlformats.org/officeDocument/2006/relationships/font" Target="fonts/RobotoMon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Raleway-regular.fntdata"/><Relationship Id="rId34" Type="http://schemas.openxmlformats.org/officeDocument/2006/relationships/slide" Target="slides/slide29.xml"/><Relationship Id="rId37" Type="http://schemas.openxmlformats.org/officeDocument/2006/relationships/font" Target="fonts/Raleway-italic.fntdata"/><Relationship Id="rId36" Type="http://schemas.openxmlformats.org/officeDocument/2006/relationships/font" Target="fonts/Raleway-bold.fntdata"/><Relationship Id="rId39" Type="http://schemas.openxmlformats.org/officeDocument/2006/relationships/font" Target="fonts/Lato-regular.fntdata"/><Relationship Id="rId38" Type="http://schemas.openxmlformats.org/officeDocument/2006/relationships/font" Target="fonts/Raleway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erriweather-regular.fntdata"/><Relationship Id="rId50" Type="http://schemas.openxmlformats.org/officeDocument/2006/relationships/font" Target="fonts/RobotoMono-boldItalic.fntdata"/><Relationship Id="rId53" Type="http://schemas.openxmlformats.org/officeDocument/2006/relationships/font" Target="fonts/Merriweather-italic.fntdata"/><Relationship Id="rId52" Type="http://schemas.openxmlformats.org/officeDocument/2006/relationships/font" Target="fonts/Merriweather-bold.fntdata"/><Relationship Id="rId11" Type="http://schemas.openxmlformats.org/officeDocument/2006/relationships/slide" Target="slides/slide6.xml"/><Relationship Id="rId55" Type="http://schemas.openxmlformats.org/officeDocument/2006/relationships/font" Target="fonts/LexendExa-regular.fntdata"/><Relationship Id="rId10" Type="http://schemas.openxmlformats.org/officeDocument/2006/relationships/slide" Target="slides/slide5.xml"/><Relationship Id="rId54" Type="http://schemas.openxmlformats.org/officeDocument/2006/relationships/font" Target="fonts/Merriweather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LexendExa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1099d9350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1099d9350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1073fe33b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1073fe33b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0c75e9363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0c75e9363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0c75e9363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0c75e9363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0c75e9363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0c75e9363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1099d9350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1099d9350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0c75e9363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0c75e9363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1099d93502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1099d9350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0c75e93638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0c75e9363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1099d93502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1099d93502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c93c893a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c93c893a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0c160d03d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0c160d03d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10db2726f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10db2726f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10db2726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10db2726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082582760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082582760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10db2726f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10db2726f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0e7684884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0e7684884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10f3f73f9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10f3f73f9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1099d9350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1099d9350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1099d93502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1099d93502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0e7684884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0e7684884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0e7684884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0e7684884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10f3f73f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10f3f73f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10f3f73f9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10f3f73f9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10f3f73f9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10f3f73f9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10f3f73f9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10f3f73f9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99f2f57a71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99f2f57a71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1099d93502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1099d9350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/>
          <p:nvPr/>
        </p:nvSpPr>
        <p:spPr>
          <a:xfrm>
            <a:off x="-258738" y="539390"/>
            <a:ext cx="1215900" cy="1215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3"/>
          <p:cNvSpPr/>
          <p:nvPr/>
        </p:nvSpPr>
        <p:spPr>
          <a:xfrm flipH="1" rot="-5400000">
            <a:off x="461050" y="1000075"/>
            <a:ext cx="4244700" cy="4641300"/>
          </a:xfrm>
          <a:prstGeom prst="wave">
            <a:avLst>
              <a:gd fmla="val 8291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3"/>
          <p:cNvSpPr/>
          <p:nvPr/>
        </p:nvSpPr>
        <p:spPr>
          <a:xfrm flipH="1" rot="-5400000">
            <a:off x="4594533" y="1000075"/>
            <a:ext cx="4244700" cy="4641300"/>
          </a:xfrm>
          <a:prstGeom prst="wave">
            <a:avLst>
              <a:gd fmla="val 8291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3"/>
          <p:cNvSpPr/>
          <p:nvPr/>
        </p:nvSpPr>
        <p:spPr>
          <a:xfrm>
            <a:off x="8195387" y="2513540"/>
            <a:ext cx="1215900" cy="1215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 txBox="1"/>
          <p:nvPr>
            <p:ph type="title"/>
          </p:nvPr>
        </p:nvSpPr>
        <p:spPr>
          <a:xfrm>
            <a:off x="2020375" y="1613425"/>
            <a:ext cx="2087400" cy="35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8" name="Google Shape;88;p13"/>
          <p:cNvSpPr txBox="1"/>
          <p:nvPr>
            <p:ph hasCustomPrompt="1" idx="2" type="title"/>
          </p:nvPr>
        </p:nvSpPr>
        <p:spPr>
          <a:xfrm>
            <a:off x="1053888" y="1809013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/>
          <p:nvPr>
            <p:ph idx="1" type="subTitle"/>
          </p:nvPr>
        </p:nvSpPr>
        <p:spPr>
          <a:xfrm>
            <a:off x="2020375" y="1896027"/>
            <a:ext cx="2087400" cy="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0" name="Google Shape;90;p13"/>
          <p:cNvSpPr txBox="1"/>
          <p:nvPr>
            <p:ph idx="3" type="title"/>
          </p:nvPr>
        </p:nvSpPr>
        <p:spPr>
          <a:xfrm>
            <a:off x="6107975" y="1613425"/>
            <a:ext cx="2087400" cy="35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1" name="Google Shape;91;p13"/>
          <p:cNvSpPr txBox="1"/>
          <p:nvPr>
            <p:ph hasCustomPrompt="1" idx="4" type="title"/>
          </p:nvPr>
        </p:nvSpPr>
        <p:spPr>
          <a:xfrm>
            <a:off x="5136613" y="1809025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/>
          <p:nvPr>
            <p:ph idx="5" type="subTitle"/>
          </p:nvPr>
        </p:nvSpPr>
        <p:spPr>
          <a:xfrm>
            <a:off x="6107975" y="1896027"/>
            <a:ext cx="2087400" cy="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3" name="Google Shape;93;p13"/>
          <p:cNvSpPr txBox="1"/>
          <p:nvPr>
            <p:ph idx="6" type="title"/>
          </p:nvPr>
        </p:nvSpPr>
        <p:spPr>
          <a:xfrm>
            <a:off x="2020375" y="3258392"/>
            <a:ext cx="2087400" cy="35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4" name="Google Shape;94;p13"/>
          <p:cNvSpPr txBox="1"/>
          <p:nvPr>
            <p:ph hasCustomPrompt="1" idx="7" type="title"/>
          </p:nvPr>
        </p:nvSpPr>
        <p:spPr>
          <a:xfrm>
            <a:off x="1053888" y="3454000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/>
          <p:nvPr>
            <p:ph idx="8" type="subTitle"/>
          </p:nvPr>
        </p:nvSpPr>
        <p:spPr>
          <a:xfrm>
            <a:off x="2020375" y="3541010"/>
            <a:ext cx="2087400" cy="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6" name="Google Shape;96;p13"/>
          <p:cNvSpPr txBox="1"/>
          <p:nvPr>
            <p:ph idx="9" type="title"/>
          </p:nvPr>
        </p:nvSpPr>
        <p:spPr>
          <a:xfrm>
            <a:off x="6107975" y="3258392"/>
            <a:ext cx="2087400" cy="35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7" name="Google Shape;97;p13"/>
          <p:cNvSpPr txBox="1"/>
          <p:nvPr>
            <p:ph hasCustomPrompt="1" idx="13" type="title"/>
          </p:nvPr>
        </p:nvSpPr>
        <p:spPr>
          <a:xfrm>
            <a:off x="5136613" y="3454000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/>
          <p:nvPr>
            <p:ph idx="14" type="subTitle"/>
          </p:nvPr>
        </p:nvSpPr>
        <p:spPr>
          <a:xfrm>
            <a:off x="6107975" y="3541010"/>
            <a:ext cx="2087400" cy="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9" name="Google Shape;99;p13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 и описание 1">
  <p:cSld name="SECTION_TITLE_AND_DESCRIPTION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/>
          <p:nvPr/>
        </p:nvSpPr>
        <p:spPr>
          <a:xfrm>
            <a:off x="6472675" y="2950800"/>
            <a:ext cx="3309300" cy="33093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4"/>
          <p:cNvSpPr/>
          <p:nvPr/>
        </p:nvSpPr>
        <p:spPr>
          <a:xfrm>
            <a:off x="-637975" y="-358500"/>
            <a:ext cx="3309300" cy="33093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4"/>
          <p:cNvSpPr/>
          <p:nvPr/>
        </p:nvSpPr>
        <p:spPr>
          <a:xfrm rot="5400000">
            <a:off x="584250" y="-1147500"/>
            <a:ext cx="7511700" cy="7254000"/>
          </a:xfrm>
          <a:prstGeom prst="wave">
            <a:avLst>
              <a:gd fmla="val 8698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4"/>
          <p:cNvSpPr txBox="1"/>
          <p:nvPr>
            <p:ph type="title"/>
          </p:nvPr>
        </p:nvSpPr>
        <p:spPr>
          <a:xfrm>
            <a:off x="2187150" y="1578000"/>
            <a:ext cx="47697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5" name="Google Shape;105;p14"/>
          <p:cNvSpPr txBox="1"/>
          <p:nvPr>
            <p:ph idx="1" type="subTitle"/>
          </p:nvPr>
        </p:nvSpPr>
        <p:spPr>
          <a:xfrm>
            <a:off x="2187150" y="2419800"/>
            <a:ext cx="4769700" cy="11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раздела 1">
  <p:cSld name="SECTION_HEADER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/>
          <p:nvPr/>
        </p:nvSpPr>
        <p:spPr>
          <a:xfrm>
            <a:off x="1327950" y="539400"/>
            <a:ext cx="6488100" cy="4242000"/>
          </a:xfrm>
          <a:prstGeom prst="wave">
            <a:avLst>
              <a:gd fmla="val 10100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" name="Google Shape;108;p15"/>
          <p:cNvGrpSpPr/>
          <p:nvPr/>
        </p:nvGrpSpPr>
        <p:grpSpPr>
          <a:xfrm>
            <a:off x="-5459925" y="539400"/>
            <a:ext cx="6488100" cy="4242000"/>
            <a:chOff x="-5459925" y="539400"/>
            <a:chExt cx="6488100" cy="4242000"/>
          </a:xfrm>
        </p:grpSpPr>
        <p:sp>
          <p:nvSpPr>
            <p:cNvPr id="109" name="Google Shape;109;p15"/>
            <p:cNvSpPr/>
            <p:nvPr/>
          </p:nvSpPr>
          <p:spPr>
            <a:xfrm>
              <a:off x="-5459925" y="539400"/>
              <a:ext cx="6488100" cy="4242000"/>
            </a:xfrm>
            <a:prstGeom prst="wave">
              <a:avLst>
                <a:gd fmla="val 10100" name="adj1"/>
                <a:gd fmla="val 0" name="adj2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-911700" y="2653412"/>
              <a:ext cx="1624800" cy="16248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" name="Google Shape;111;p15"/>
          <p:cNvGrpSpPr/>
          <p:nvPr/>
        </p:nvGrpSpPr>
        <p:grpSpPr>
          <a:xfrm>
            <a:off x="8115825" y="539400"/>
            <a:ext cx="6488100" cy="4242000"/>
            <a:chOff x="8115825" y="539400"/>
            <a:chExt cx="6488100" cy="4242000"/>
          </a:xfrm>
        </p:grpSpPr>
        <p:sp>
          <p:nvSpPr>
            <p:cNvPr id="112" name="Google Shape;112;p15"/>
            <p:cNvSpPr/>
            <p:nvPr/>
          </p:nvSpPr>
          <p:spPr>
            <a:xfrm>
              <a:off x="8115825" y="539400"/>
              <a:ext cx="6488100" cy="4242000"/>
            </a:xfrm>
            <a:prstGeom prst="wave">
              <a:avLst>
                <a:gd fmla="val 10100" name="adj1"/>
                <a:gd fmla="val 0" name="adj2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8430900" y="865287"/>
              <a:ext cx="1624800" cy="16248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" name="Google Shape;114;p15"/>
          <p:cNvSpPr txBox="1"/>
          <p:nvPr>
            <p:ph type="title"/>
          </p:nvPr>
        </p:nvSpPr>
        <p:spPr>
          <a:xfrm>
            <a:off x="3715125" y="1702050"/>
            <a:ext cx="3644100" cy="14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5" name="Google Shape;115;p15"/>
          <p:cNvSpPr txBox="1"/>
          <p:nvPr>
            <p:ph hasCustomPrompt="1" idx="2" type="title"/>
          </p:nvPr>
        </p:nvSpPr>
        <p:spPr>
          <a:xfrm>
            <a:off x="1698425" y="2239575"/>
            <a:ext cx="1624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6" name="Google Shape;116;p15"/>
          <p:cNvSpPr txBox="1"/>
          <p:nvPr>
            <p:ph idx="1" type="subTitle"/>
          </p:nvPr>
        </p:nvSpPr>
        <p:spPr>
          <a:xfrm>
            <a:off x="3715125" y="3103488"/>
            <a:ext cx="36441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/>
          <p:nvPr>
            <p:ph type="title"/>
          </p:nvPr>
        </p:nvSpPr>
        <p:spPr>
          <a:xfrm flipH="1">
            <a:off x="4236300" y="1578000"/>
            <a:ext cx="4194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16"/>
          <p:cNvSpPr txBox="1"/>
          <p:nvPr>
            <p:ph idx="1" type="subTitle"/>
          </p:nvPr>
        </p:nvSpPr>
        <p:spPr>
          <a:xfrm flipH="1">
            <a:off x="4236300" y="2419800"/>
            <a:ext cx="4194600" cy="11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16"/>
          <p:cNvSpPr/>
          <p:nvPr/>
        </p:nvSpPr>
        <p:spPr>
          <a:xfrm flipH="1" rot="-5400000">
            <a:off x="-2851950" y="534075"/>
            <a:ext cx="7511700" cy="6379800"/>
          </a:xfrm>
          <a:prstGeom prst="wave">
            <a:avLst>
              <a:gd fmla="val 8698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/>
          <p:nvPr/>
        </p:nvSpPr>
        <p:spPr>
          <a:xfrm flipH="1" rot="-5400000">
            <a:off x="1341163" y="4239862"/>
            <a:ext cx="1089000" cy="1089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7"/>
          <p:cNvSpPr/>
          <p:nvPr/>
        </p:nvSpPr>
        <p:spPr>
          <a:xfrm>
            <a:off x="-98400" y="-631600"/>
            <a:ext cx="9340800" cy="6530100"/>
          </a:xfrm>
          <a:prstGeom prst="wave">
            <a:avLst>
              <a:gd fmla="val 8291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7"/>
          <p:cNvSpPr/>
          <p:nvPr/>
        </p:nvSpPr>
        <p:spPr>
          <a:xfrm flipH="1" rot="-5400000">
            <a:off x="7298113" y="-549588"/>
            <a:ext cx="1089000" cy="1089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6" name="Google Shape;126;p17"/>
          <p:cNvSpPr txBox="1"/>
          <p:nvPr>
            <p:ph idx="1" type="body"/>
          </p:nvPr>
        </p:nvSpPr>
        <p:spPr>
          <a:xfrm>
            <a:off x="726675" y="2229925"/>
            <a:ext cx="5424600" cy="23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/>
          <p:nvPr/>
        </p:nvSpPr>
        <p:spPr>
          <a:xfrm flipH="1" rot="10800000">
            <a:off x="6003429" y="2571750"/>
            <a:ext cx="3424800" cy="3424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8"/>
          <p:cNvSpPr/>
          <p:nvPr/>
        </p:nvSpPr>
        <p:spPr>
          <a:xfrm rot="-5400000">
            <a:off x="357750" y="-971451"/>
            <a:ext cx="8428500" cy="7662900"/>
          </a:xfrm>
          <a:prstGeom prst="wave">
            <a:avLst>
              <a:gd fmla="val 8291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8"/>
          <p:cNvSpPr/>
          <p:nvPr/>
        </p:nvSpPr>
        <p:spPr>
          <a:xfrm flipH="1" rot="10800000">
            <a:off x="-883200" y="182361"/>
            <a:ext cx="3424800" cy="3424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8"/>
          <p:cNvSpPr txBox="1"/>
          <p:nvPr>
            <p:ph type="title"/>
          </p:nvPr>
        </p:nvSpPr>
        <p:spPr>
          <a:xfrm>
            <a:off x="2932050" y="539400"/>
            <a:ext cx="3279900" cy="87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18"/>
          <p:cNvSpPr txBox="1"/>
          <p:nvPr>
            <p:ph idx="1" type="subTitle"/>
          </p:nvPr>
        </p:nvSpPr>
        <p:spPr>
          <a:xfrm>
            <a:off x="2932050" y="2487352"/>
            <a:ext cx="3279900" cy="7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18"/>
          <p:cNvSpPr txBox="1"/>
          <p:nvPr>
            <p:ph idx="2" type="subTitle"/>
          </p:nvPr>
        </p:nvSpPr>
        <p:spPr>
          <a:xfrm>
            <a:off x="2932050" y="2078427"/>
            <a:ext cx="3279900" cy="40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18"/>
          <p:cNvSpPr txBox="1"/>
          <p:nvPr/>
        </p:nvSpPr>
        <p:spPr>
          <a:xfrm>
            <a:off x="2932050" y="3410803"/>
            <a:ext cx="327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infographics and 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/>
          <p:nvPr/>
        </p:nvSpPr>
        <p:spPr>
          <a:xfrm>
            <a:off x="8062250" y="1724725"/>
            <a:ext cx="1442700" cy="1442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/>
          <p:nvPr/>
        </p:nvSpPr>
        <p:spPr>
          <a:xfrm flipH="1" rot="-5400000">
            <a:off x="329675" y="1243350"/>
            <a:ext cx="4244700" cy="4641300"/>
          </a:xfrm>
          <a:prstGeom prst="wave">
            <a:avLst>
              <a:gd fmla="val 8291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9"/>
          <p:cNvSpPr/>
          <p:nvPr/>
        </p:nvSpPr>
        <p:spPr>
          <a:xfrm flipH="1" rot="-5400000">
            <a:off x="4569625" y="1243350"/>
            <a:ext cx="4244700" cy="4641300"/>
          </a:xfrm>
          <a:prstGeom prst="wave">
            <a:avLst>
              <a:gd fmla="val 8291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/>
          <p:cNvSpPr/>
          <p:nvPr/>
        </p:nvSpPr>
        <p:spPr>
          <a:xfrm>
            <a:off x="-408875" y="663550"/>
            <a:ext cx="1442700" cy="1442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1" name="Google Shape;141;p19"/>
          <p:cNvSpPr txBox="1"/>
          <p:nvPr>
            <p:ph idx="2" type="title"/>
          </p:nvPr>
        </p:nvSpPr>
        <p:spPr>
          <a:xfrm>
            <a:off x="1461137" y="3662250"/>
            <a:ext cx="19818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2" name="Google Shape;142;p19"/>
          <p:cNvSpPr txBox="1"/>
          <p:nvPr>
            <p:ph idx="1" type="subTitle"/>
          </p:nvPr>
        </p:nvSpPr>
        <p:spPr>
          <a:xfrm>
            <a:off x="1461137" y="3905250"/>
            <a:ext cx="1981800" cy="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3" name="Google Shape;143;p19"/>
          <p:cNvSpPr txBox="1"/>
          <p:nvPr>
            <p:ph idx="3" type="title"/>
          </p:nvPr>
        </p:nvSpPr>
        <p:spPr>
          <a:xfrm>
            <a:off x="5701072" y="1800913"/>
            <a:ext cx="19818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4" name="Google Shape;144;p19"/>
          <p:cNvSpPr txBox="1"/>
          <p:nvPr>
            <p:ph idx="4" type="subTitle"/>
          </p:nvPr>
        </p:nvSpPr>
        <p:spPr>
          <a:xfrm>
            <a:off x="5701071" y="2043913"/>
            <a:ext cx="1981800" cy="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два столбца 1">
  <p:cSld name="TITLE_AND_TWO_COLUMNS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/>
          <p:nvPr/>
        </p:nvSpPr>
        <p:spPr>
          <a:xfrm>
            <a:off x="-1101700" y="2612921"/>
            <a:ext cx="2489100" cy="2489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7756575" y="41171"/>
            <a:ext cx="2489100" cy="2489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0"/>
          <p:cNvSpPr/>
          <p:nvPr/>
        </p:nvSpPr>
        <p:spPr>
          <a:xfrm flipH="1" rot="-5400000">
            <a:off x="-20862" y="452900"/>
            <a:ext cx="5369100" cy="4265400"/>
          </a:xfrm>
          <a:prstGeom prst="wave">
            <a:avLst>
              <a:gd fmla="val 8291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0"/>
          <p:cNvSpPr/>
          <p:nvPr/>
        </p:nvSpPr>
        <p:spPr>
          <a:xfrm flipH="1" rot="-5400000">
            <a:off x="3796963" y="452900"/>
            <a:ext cx="5369100" cy="4265400"/>
          </a:xfrm>
          <a:prstGeom prst="wave">
            <a:avLst>
              <a:gd fmla="val 8291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0"/>
          <p:cNvSpPr txBox="1"/>
          <p:nvPr>
            <p:ph type="title"/>
          </p:nvPr>
        </p:nvSpPr>
        <p:spPr>
          <a:xfrm>
            <a:off x="1356563" y="2479250"/>
            <a:ext cx="2611800" cy="36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1" name="Google Shape;151;p20"/>
          <p:cNvSpPr txBox="1"/>
          <p:nvPr>
            <p:ph idx="2" type="title"/>
          </p:nvPr>
        </p:nvSpPr>
        <p:spPr>
          <a:xfrm>
            <a:off x="5175614" y="2479125"/>
            <a:ext cx="2611800" cy="36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2" name="Google Shape;152;p20"/>
          <p:cNvSpPr txBox="1"/>
          <p:nvPr>
            <p:ph idx="1" type="subTitle"/>
          </p:nvPr>
        </p:nvSpPr>
        <p:spPr>
          <a:xfrm>
            <a:off x="5175614" y="2768026"/>
            <a:ext cx="2611800" cy="9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3" name="Google Shape;153;p20"/>
          <p:cNvSpPr txBox="1"/>
          <p:nvPr>
            <p:ph idx="3" type="subTitle"/>
          </p:nvPr>
        </p:nvSpPr>
        <p:spPr>
          <a:xfrm>
            <a:off x="1356563" y="2768026"/>
            <a:ext cx="2611800" cy="9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/>
          <p:nvPr/>
        </p:nvSpPr>
        <p:spPr>
          <a:xfrm flipH="1" rot="10800000">
            <a:off x="5800526" y="-396176"/>
            <a:ext cx="1914900" cy="1914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1"/>
          <p:cNvSpPr/>
          <p:nvPr/>
        </p:nvSpPr>
        <p:spPr>
          <a:xfrm rot="10800000">
            <a:off x="-104700" y="-115046"/>
            <a:ext cx="9353400" cy="5564100"/>
          </a:xfrm>
          <a:prstGeom prst="wave">
            <a:avLst>
              <a:gd fmla="val 8291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1"/>
          <p:cNvSpPr/>
          <p:nvPr/>
        </p:nvSpPr>
        <p:spPr>
          <a:xfrm flipH="1" rot="10800000">
            <a:off x="966501" y="3425249"/>
            <a:ext cx="1917900" cy="1917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1"/>
          <p:cNvSpPr txBox="1"/>
          <p:nvPr>
            <p:ph type="title"/>
          </p:nvPr>
        </p:nvSpPr>
        <p:spPr>
          <a:xfrm>
            <a:off x="1749150" y="2930975"/>
            <a:ext cx="56457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9" name="Google Shape;159;p21"/>
          <p:cNvSpPr txBox="1"/>
          <p:nvPr>
            <p:ph idx="1" type="subTitle"/>
          </p:nvPr>
        </p:nvSpPr>
        <p:spPr>
          <a:xfrm>
            <a:off x="1749150" y="1757125"/>
            <a:ext cx="5645700" cy="11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/>
          <p:nvPr/>
        </p:nvSpPr>
        <p:spPr>
          <a:xfrm flipH="1" rot="-5400000">
            <a:off x="-280200" y="998100"/>
            <a:ext cx="4244700" cy="3147300"/>
          </a:xfrm>
          <a:prstGeom prst="wave">
            <a:avLst>
              <a:gd fmla="val 8291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2"/>
          <p:cNvSpPr/>
          <p:nvPr/>
        </p:nvSpPr>
        <p:spPr>
          <a:xfrm flipH="1" rot="-5400000">
            <a:off x="2449650" y="998100"/>
            <a:ext cx="4244700" cy="3147300"/>
          </a:xfrm>
          <a:prstGeom prst="wave">
            <a:avLst>
              <a:gd fmla="val 8291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2"/>
          <p:cNvSpPr/>
          <p:nvPr/>
        </p:nvSpPr>
        <p:spPr>
          <a:xfrm flipH="1" rot="-5400000">
            <a:off x="5179500" y="998100"/>
            <a:ext cx="4244700" cy="3147300"/>
          </a:xfrm>
          <a:prstGeom prst="wave">
            <a:avLst>
              <a:gd fmla="val 8291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105162" y="282590"/>
            <a:ext cx="1215900" cy="1215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7822962" y="3644990"/>
            <a:ext cx="1215900" cy="1215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2"/>
          <p:cNvSpPr txBox="1"/>
          <p:nvPr>
            <p:ph hasCustomPrompt="1" type="title"/>
          </p:nvPr>
        </p:nvSpPr>
        <p:spPr>
          <a:xfrm>
            <a:off x="713100" y="1887900"/>
            <a:ext cx="22581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1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7" name="Google Shape;167;p22"/>
          <p:cNvSpPr txBox="1"/>
          <p:nvPr>
            <p:ph idx="1" type="subTitle"/>
          </p:nvPr>
        </p:nvSpPr>
        <p:spPr>
          <a:xfrm>
            <a:off x="713100" y="2656802"/>
            <a:ext cx="22581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68" name="Google Shape;168;p22"/>
          <p:cNvSpPr txBox="1"/>
          <p:nvPr>
            <p:ph hasCustomPrompt="1" idx="2" type="title"/>
          </p:nvPr>
        </p:nvSpPr>
        <p:spPr>
          <a:xfrm>
            <a:off x="3442950" y="1887890"/>
            <a:ext cx="22581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1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9" name="Google Shape;169;p22"/>
          <p:cNvSpPr txBox="1"/>
          <p:nvPr>
            <p:ph idx="3" type="subTitle"/>
          </p:nvPr>
        </p:nvSpPr>
        <p:spPr>
          <a:xfrm>
            <a:off x="3442950" y="2656776"/>
            <a:ext cx="22581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70" name="Google Shape;170;p22"/>
          <p:cNvSpPr txBox="1"/>
          <p:nvPr>
            <p:ph hasCustomPrompt="1" idx="4" type="title"/>
          </p:nvPr>
        </p:nvSpPr>
        <p:spPr>
          <a:xfrm>
            <a:off x="6172800" y="1887896"/>
            <a:ext cx="22581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1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1" name="Google Shape;171;p22"/>
          <p:cNvSpPr txBox="1"/>
          <p:nvPr>
            <p:ph idx="5" type="subTitle"/>
          </p:nvPr>
        </p:nvSpPr>
        <p:spPr>
          <a:xfrm>
            <a:off x="6172800" y="2656773"/>
            <a:ext cx="22581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/>
          <p:nvPr/>
        </p:nvSpPr>
        <p:spPr>
          <a:xfrm>
            <a:off x="8430912" y="373115"/>
            <a:ext cx="1215900" cy="1215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3"/>
          <p:cNvSpPr/>
          <p:nvPr/>
        </p:nvSpPr>
        <p:spPr>
          <a:xfrm>
            <a:off x="-484888" y="3554465"/>
            <a:ext cx="1215900" cy="1215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3"/>
          <p:cNvSpPr/>
          <p:nvPr/>
        </p:nvSpPr>
        <p:spPr>
          <a:xfrm flipH="1" rot="-5400000">
            <a:off x="1926000" y="-2177700"/>
            <a:ext cx="5292000" cy="9609300"/>
          </a:xfrm>
          <a:prstGeom prst="wave">
            <a:avLst>
              <a:gd fmla="val 4007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/>
          <p:nvPr/>
        </p:nvSpPr>
        <p:spPr>
          <a:xfrm rot="-5400000">
            <a:off x="1341163" y="-123662"/>
            <a:ext cx="1089000" cy="1089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4"/>
          <p:cNvSpPr/>
          <p:nvPr/>
        </p:nvSpPr>
        <p:spPr>
          <a:xfrm flipH="1" rot="10800000">
            <a:off x="-98400" y="-693300"/>
            <a:ext cx="9340800" cy="6530100"/>
          </a:xfrm>
          <a:prstGeom prst="wave">
            <a:avLst>
              <a:gd fmla="val 8291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4"/>
          <p:cNvSpPr/>
          <p:nvPr/>
        </p:nvSpPr>
        <p:spPr>
          <a:xfrm rot="-5400000">
            <a:off x="7298113" y="4665788"/>
            <a:ext cx="1089000" cy="1089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/>
          <p:nvPr/>
        </p:nvSpPr>
        <p:spPr>
          <a:xfrm flipH="1" rot="-5400000">
            <a:off x="1867971" y="-1726275"/>
            <a:ext cx="5641500" cy="8697300"/>
          </a:xfrm>
          <a:prstGeom prst="wave">
            <a:avLst>
              <a:gd fmla="val 4562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5"/>
          <p:cNvSpPr/>
          <p:nvPr/>
        </p:nvSpPr>
        <p:spPr>
          <a:xfrm>
            <a:off x="-258738" y="539390"/>
            <a:ext cx="1215900" cy="1215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5"/>
          <p:cNvSpPr/>
          <p:nvPr/>
        </p:nvSpPr>
        <p:spPr>
          <a:xfrm>
            <a:off x="8377487" y="2615890"/>
            <a:ext cx="1215900" cy="1215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7" name="Google Shape;187;p25"/>
          <p:cNvSpPr txBox="1"/>
          <p:nvPr>
            <p:ph idx="2" type="title"/>
          </p:nvPr>
        </p:nvSpPr>
        <p:spPr>
          <a:xfrm>
            <a:off x="1331900" y="1952100"/>
            <a:ext cx="19782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8" name="Google Shape;188;p25"/>
          <p:cNvSpPr txBox="1"/>
          <p:nvPr>
            <p:ph idx="1" type="subTitle"/>
          </p:nvPr>
        </p:nvSpPr>
        <p:spPr>
          <a:xfrm>
            <a:off x="1331900" y="2195300"/>
            <a:ext cx="1978200" cy="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9" name="Google Shape;189;p25"/>
          <p:cNvSpPr txBox="1"/>
          <p:nvPr>
            <p:ph idx="3" type="title"/>
          </p:nvPr>
        </p:nvSpPr>
        <p:spPr>
          <a:xfrm>
            <a:off x="5833877" y="1952100"/>
            <a:ext cx="19782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0" name="Google Shape;190;p25"/>
          <p:cNvSpPr txBox="1"/>
          <p:nvPr>
            <p:ph idx="4" type="subTitle"/>
          </p:nvPr>
        </p:nvSpPr>
        <p:spPr>
          <a:xfrm>
            <a:off x="5833877" y="2195300"/>
            <a:ext cx="1978200" cy="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1" name="Google Shape;191;p25"/>
          <p:cNvSpPr txBox="1"/>
          <p:nvPr>
            <p:ph idx="5" type="title"/>
          </p:nvPr>
        </p:nvSpPr>
        <p:spPr>
          <a:xfrm>
            <a:off x="1331900" y="3308975"/>
            <a:ext cx="19782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2" name="Google Shape;192;p25"/>
          <p:cNvSpPr txBox="1"/>
          <p:nvPr>
            <p:ph idx="6" type="subTitle"/>
          </p:nvPr>
        </p:nvSpPr>
        <p:spPr>
          <a:xfrm>
            <a:off x="1331900" y="3551975"/>
            <a:ext cx="1978200" cy="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3" name="Google Shape;193;p25"/>
          <p:cNvSpPr txBox="1"/>
          <p:nvPr>
            <p:ph idx="7" type="title"/>
          </p:nvPr>
        </p:nvSpPr>
        <p:spPr>
          <a:xfrm>
            <a:off x="5833877" y="3308975"/>
            <a:ext cx="19782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4" name="Google Shape;194;p25"/>
          <p:cNvSpPr txBox="1"/>
          <p:nvPr>
            <p:ph idx="8" type="subTitle"/>
          </p:nvPr>
        </p:nvSpPr>
        <p:spPr>
          <a:xfrm>
            <a:off x="5833875" y="3551975"/>
            <a:ext cx="1978200" cy="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/>
          <p:nvPr/>
        </p:nvSpPr>
        <p:spPr>
          <a:xfrm flipH="1" rot="-5400000">
            <a:off x="1341163" y="4239862"/>
            <a:ext cx="1089000" cy="1089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6"/>
          <p:cNvSpPr/>
          <p:nvPr/>
        </p:nvSpPr>
        <p:spPr>
          <a:xfrm>
            <a:off x="-98400" y="-631600"/>
            <a:ext cx="9340800" cy="6530100"/>
          </a:xfrm>
          <a:prstGeom prst="wave">
            <a:avLst>
              <a:gd fmla="val 8291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6"/>
          <p:cNvSpPr/>
          <p:nvPr/>
        </p:nvSpPr>
        <p:spPr>
          <a:xfrm flipH="1" rot="-5400000">
            <a:off x="7298113" y="-549588"/>
            <a:ext cx="1089000" cy="1089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0" name="Google Shape;200;p26"/>
          <p:cNvSpPr txBox="1"/>
          <p:nvPr>
            <p:ph idx="2" type="title"/>
          </p:nvPr>
        </p:nvSpPr>
        <p:spPr>
          <a:xfrm>
            <a:off x="1101175" y="1915575"/>
            <a:ext cx="19860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1" name="Google Shape;201;p26"/>
          <p:cNvSpPr txBox="1"/>
          <p:nvPr>
            <p:ph idx="1" type="subTitle"/>
          </p:nvPr>
        </p:nvSpPr>
        <p:spPr>
          <a:xfrm>
            <a:off x="1101175" y="2283050"/>
            <a:ext cx="1986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2" name="Google Shape;202;p26"/>
          <p:cNvSpPr txBox="1"/>
          <p:nvPr>
            <p:ph idx="3" type="title"/>
          </p:nvPr>
        </p:nvSpPr>
        <p:spPr>
          <a:xfrm>
            <a:off x="3578950" y="1915250"/>
            <a:ext cx="19860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3" name="Google Shape;203;p26"/>
          <p:cNvSpPr txBox="1"/>
          <p:nvPr>
            <p:ph idx="4" type="subTitle"/>
          </p:nvPr>
        </p:nvSpPr>
        <p:spPr>
          <a:xfrm>
            <a:off x="3579000" y="2283050"/>
            <a:ext cx="1986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4" name="Google Shape;204;p26"/>
          <p:cNvSpPr txBox="1"/>
          <p:nvPr>
            <p:ph idx="5" type="title"/>
          </p:nvPr>
        </p:nvSpPr>
        <p:spPr>
          <a:xfrm>
            <a:off x="1101175" y="3708600"/>
            <a:ext cx="19860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5" name="Google Shape;205;p26"/>
          <p:cNvSpPr txBox="1"/>
          <p:nvPr>
            <p:ph idx="6" type="subTitle"/>
          </p:nvPr>
        </p:nvSpPr>
        <p:spPr>
          <a:xfrm>
            <a:off x="1101175" y="4076400"/>
            <a:ext cx="1986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6" name="Google Shape;206;p26"/>
          <p:cNvSpPr txBox="1"/>
          <p:nvPr>
            <p:ph idx="7" type="title"/>
          </p:nvPr>
        </p:nvSpPr>
        <p:spPr>
          <a:xfrm>
            <a:off x="3578947" y="3708600"/>
            <a:ext cx="19860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7" name="Google Shape;207;p26"/>
          <p:cNvSpPr txBox="1"/>
          <p:nvPr>
            <p:ph idx="8" type="subTitle"/>
          </p:nvPr>
        </p:nvSpPr>
        <p:spPr>
          <a:xfrm>
            <a:off x="3578947" y="4076400"/>
            <a:ext cx="1986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8" name="Google Shape;208;p26"/>
          <p:cNvSpPr txBox="1"/>
          <p:nvPr>
            <p:ph idx="9" type="title"/>
          </p:nvPr>
        </p:nvSpPr>
        <p:spPr>
          <a:xfrm>
            <a:off x="6056727" y="1915250"/>
            <a:ext cx="19860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9" name="Google Shape;209;p26"/>
          <p:cNvSpPr txBox="1"/>
          <p:nvPr>
            <p:ph idx="13" type="subTitle"/>
          </p:nvPr>
        </p:nvSpPr>
        <p:spPr>
          <a:xfrm>
            <a:off x="6056725" y="2283050"/>
            <a:ext cx="1986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0" name="Google Shape;210;p26"/>
          <p:cNvSpPr txBox="1"/>
          <p:nvPr>
            <p:ph idx="14" type="title"/>
          </p:nvPr>
        </p:nvSpPr>
        <p:spPr>
          <a:xfrm>
            <a:off x="6056725" y="3708600"/>
            <a:ext cx="19860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1" name="Google Shape;211;p26"/>
          <p:cNvSpPr txBox="1"/>
          <p:nvPr>
            <p:ph idx="15" type="subTitle"/>
          </p:nvPr>
        </p:nvSpPr>
        <p:spPr>
          <a:xfrm>
            <a:off x="6056725" y="4076400"/>
            <a:ext cx="1986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Число-заголовок 1">
  <p:cSld name="BIG_NUMBER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/>
          <p:nvPr/>
        </p:nvSpPr>
        <p:spPr>
          <a:xfrm>
            <a:off x="713100" y="3698995"/>
            <a:ext cx="2283300" cy="22833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7"/>
          <p:cNvSpPr/>
          <p:nvPr/>
        </p:nvSpPr>
        <p:spPr>
          <a:xfrm>
            <a:off x="713100" y="355752"/>
            <a:ext cx="7717800" cy="4609200"/>
          </a:xfrm>
          <a:prstGeom prst="wave">
            <a:avLst>
              <a:gd fmla="val 10100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7"/>
          <p:cNvSpPr/>
          <p:nvPr/>
        </p:nvSpPr>
        <p:spPr>
          <a:xfrm>
            <a:off x="6147600" y="-824505"/>
            <a:ext cx="2283300" cy="22833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7"/>
          <p:cNvSpPr/>
          <p:nvPr/>
        </p:nvSpPr>
        <p:spPr>
          <a:xfrm>
            <a:off x="-7249800" y="355752"/>
            <a:ext cx="7717800" cy="4609200"/>
          </a:xfrm>
          <a:prstGeom prst="wave">
            <a:avLst>
              <a:gd fmla="val 10100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7"/>
          <p:cNvSpPr/>
          <p:nvPr/>
        </p:nvSpPr>
        <p:spPr>
          <a:xfrm>
            <a:off x="8676000" y="355752"/>
            <a:ext cx="7717800" cy="4609200"/>
          </a:xfrm>
          <a:prstGeom prst="wave">
            <a:avLst>
              <a:gd fmla="val 10100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7"/>
          <p:cNvSpPr txBox="1"/>
          <p:nvPr>
            <p:ph hasCustomPrompt="1" type="title"/>
          </p:nvPr>
        </p:nvSpPr>
        <p:spPr>
          <a:xfrm>
            <a:off x="1284000" y="1551750"/>
            <a:ext cx="6576000" cy="15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19" name="Google Shape;219;p27"/>
          <p:cNvSpPr txBox="1"/>
          <p:nvPr>
            <p:ph idx="1" type="subTitle"/>
          </p:nvPr>
        </p:nvSpPr>
        <p:spPr>
          <a:xfrm>
            <a:off x="1284000" y="3108950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/>
          <p:nvPr/>
        </p:nvSpPr>
        <p:spPr>
          <a:xfrm>
            <a:off x="-391625" y="4016825"/>
            <a:ext cx="1269300" cy="12693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8"/>
          <p:cNvSpPr/>
          <p:nvPr/>
        </p:nvSpPr>
        <p:spPr>
          <a:xfrm flipH="1" rot="-5400000">
            <a:off x="2449650" y="1919050"/>
            <a:ext cx="4244700" cy="3147300"/>
          </a:xfrm>
          <a:prstGeom prst="wave">
            <a:avLst>
              <a:gd fmla="val 8291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8"/>
          <p:cNvSpPr/>
          <p:nvPr/>
        </p:nvSpPr>
        <p:spPr>
          <a:xfrm flipH="1" rot="-5400000">
            <a:off x="-358950" y="1919050"/>
            <a:ext cx="4244700" cy="3147300"/>
          </a:xfrm>
          <a:prstGeom prst="wave">
            <a:avLst>
              <a:gd fmla="val 8291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8"/>
          <p:cNvSpPr/>
          <p:nvPr/>
        </p:nvSpPr>
        <p:spPr>
          <a:xfrm flipH="1" rot="-5400000">
            <a:off x="5258250" y="1919050"/>
            <a:ext cx="4244700" cy="3147300"/>
          </a:xfrm>
          <a:prstGeom prst="wave">
            <a:avLst>
              <a:gd fmla="val 8291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8"/>
          <p:cNvSpPr/>
          <p:nvPr/>
        </p:nvSpPr>
        <p:spPr>
          <a:xfrm>
            <a:off x="8157700" y="889025"/>
            <a:ext cx="1269300" cy="12693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7" name="Google Shape;227;p28"/>
          <p:cNvSpPr txBox="1"/>
          <p:nvPr>
            <p:ph idx="2" type="title"/>
          </p:nvPr>
        </p:nvSpPr>
        <p:spPr>
          <a:xfrm>
            <a:off x="720000" y="2849775"/>
            <a:ext cx="2086800" cy="46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8" name="Google Shape;228;p28"/>
          <p:cNvSpPr txBox="1"/>
          <p:nvPr>
            <p:ph idx="1" type="subTitle"/>
          </p:nvPr>
        </p:nvSpPr>
        <p:spPr>
          <a:xfrm>
            <a:off x="720000" y="3255725"/>
            <a:ext cx="2086800" cy="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9" name="Google Shape;229;p28"/>
          <p:cNvSpPr txBox="1"/>
          <p:nvPr>
            <p:ph idx="3" type="title"/>
          </p:nvPr>
        </p:nvSpPr>
        <p:spPr>
          <a:xfrm>
            <a:off x="3528600" y="2849825"/>
            <a:ext cx="2086800" cy="46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0" name="Google Shape;230;p28"/>
          <p:cNvSpPr txBox="1"/>
          <p:nvPr>
            <p:ph idx="4" type="subTitle"/>
          </p:nvPr>
        </p:nvSpPr>
        <p:spPr>
          <a:xfrm>
            <a:off x="3528596" y="3255725"/>
            <a:ext cx="2086800" cy="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1" name="Google Shape;231;p28"/>
          <p:cNvSpPr txBox="1"/>
          <p:nvPr>
            <p:ph idx="5" type="title"/>
          </p:nvPr>
        </p:nvSpPr>
        <p:spPr>
          <a:xfrm>
            <a:off x="6337199" y="2849825"/>
            <a:ext cx="2086800" cy="46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2" name="Google Shape;232;p28"/>
          <p:cNvSpPr txBox="1"/>
          <p:nvPr>
            <p:ph idx="6" type="subTitle"/>
          </p:nvPr>
        </p:nvSpPr>
        <p:spPr>
          <a:xfrm>
            <a:off x="6337199" y="3255725"/>
            <a:ext cx="2086800" cy="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/>
          <p:nvPr/>
        </p:nvSpPr>
        <p:spPr>
          <a:xfrm>
            <a:off x="7968300" y="706850"/>
            <a:ext cx="1269300" cy="12693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9"/>
          <p:cNvSpPr/>
          <p:nvPr/>
        </p:nvSpPr>
        <p:spPr>
          <a:xfrm>
            <a:off x="-93600" y="1129000"/>
            <a:ext cx="9331200" cy="4609200"/>
          </a:xfrm>
          <a:prstGeom prst="wave">
            <a:avLst>
              <a:gd fmla="val 8870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9"/>
          <p:cNvSpPr/>
          <p:nvPr/>
        </p:nvSpPr>
        <p:spPr>
          <a:xfrm>
            <a:off x="963750" y="4399400"/>
            <a:ext cx="1269300" cy="12693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8" name="Google Shape;238;p29"/>
          <p:cNvSpPr txBox="1"/>
          <p:nvPr>
            <p:ph idx="2" type="title"/>
          </p:nvPr>
        </p:nvSpPr>
        <p:spPr>
          <a:xfrm>
            <a:off x="713100" y="3159800"/>
            <a:ext cx="18534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9" name="Google Shape;239;p29"/>
          <p:cNvSpPr txBox="1"/>
          <p:nvPr>
            <p:ph idx="1" type="subTitle"/>
          </p:nvPr>
        </p:nvSpPr>
        <p:spPr>
          <a:xfrm>
            <a:off x="713100" y="3403000"/>
            <a:ext cx="1853400" cy="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0" name="Google Shape;240;p29"/>
          <p:cNvSpPr txBox="1"/>
          <p:nvPr>
            <p:ph idx="3" type="title"/>
          </p:nvPr>
        </p:nvSpPr>
        <p:spPr>
          <a:xfrm>
            <a:off x="2667946" y="3159800"/>
            <a:ext cx="18534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1" name="Google Shape;241;p29"/>
          <p:cNvSpPr txBox="1"/>
          <p:nvPr>
            <p:ph idx="4" type="subTitle"/>
          </p:nvPr>
        </p:nvSpPr>
        <p:spPr>
          <a:xfrm>
            <a:off x="2667946" y="3403000"/>
            <a:ext cx="1853400" cy="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2" name="Google Shape;242;p29"/>
          <p:cNvSpPr txBox="1"/>
          <p:nvPr>
            <p:ph idx="5" type="title"/>
          </p:nvPr>
        </p:nvSpPr>
        <p:spPr>
          <a:xfrm>
            <a:off x="4622788" y="3159800"/>
            <a:ext cx="18534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3" name="Google Shape;243;p29"/>
          <p:cNvSpPr txBox="1"/>
          <p:nvPr>
            <p:ph idx="6" type="subTitle"/>
          </p:nvPr>
        </p:nvSpPr>
        <p:spPr>
          <a:xfrm>
            <a:off x="4622788" y="3402800"/>
            <a:ext cx="1853400" cy="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4" name="Google Shape;244;p29"/>
          <p:cNvSpPr txBox="1"/>
          <p:nvPr>
            <p:ph idx="7" type="title"/>
          </p:nvPr>
        </p:nvSpPr>
        <p:spPr>
          <a:xfrm>
            <a:off x="6577633" y="3159800"/>
            <a:ext cx="18534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5" name="Google Shape;245;p29"/>
          <p:cNvSpPr txBox="1"/>
          <p:nvPr>
            <p:ph idx="8" type="subTitle"/>
          </p:nvPr>
        </p:nvSpPr>
        <p:spPr>
          <a:xfrm>
            <a:off x="6577632" y="3402800"/>
            <a:ext cx="1853400" cy="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2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"/>
          <p:cNvSpPr/>
          <p:nvPr/>
        </p:nvSpPr>
        <p:spPr>
          <a:xfrm>
            <a:off x="-487075" y="3452500"/>
            <a:ext cx="1442700" cy="1442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0"/>
          <p:cNvSpPr/>
          <p:nvPr/>
        </p:nvSpPr>
        <p:spPr>
          <a:xfrm flipH="1" rot="-5400000">
            <a:off x="-313572" y="25850"/>
            <a:ext cx="5369100" cy="5119500"/>
          </a:xfrm>
          <a:prstGeom prst="wave">
            <a:avLst>
              <a:gd fmla="val 8291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0"/>
          <p:cNvSpPr/>
          <p:nvPr/>
        </p:nvSpPr>
        <p:spPr>
          <a:xfrm flipH="1" rot="-5400000">
            <a:off x="4326738" y="452900"/>
            <a:ext cx="5369100" cy="4265400"/>
          </a:xfrm>
          <a:prstGeom prst="wave">
            <a:avLst>
              <a:gd fmla="val 8291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0"/>
          <p:cNvSpPr/>
          <p:nvPr/>
        </p:nvSpPr>
        <p:spPr>
          <a:xfrm>
            <a:off x="8062250" y="539400"/>
            <a:ext cx="1442700" cy="1442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0"/>
          <p:cNvSpPr txBox="1"/>
          <p:nvPr>
            <p:ph type="title"/>
          </p:nvPr>
        </p:nvSpPr>
        <p:spPr>
          <a:xfrm>
            <a:off x="720000" y="1393539"/>
            <a:ext cx="2996700" cy="116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2" name="Google Shape;252;p30"/>
          <p:cNvSpPr txBox="1"/>
          <p:nvPr>
            <p:ph idx="1" type="subTitle"/>
          </p:nvPr>
        </p:nvSpPr>
        <p:spPr>
          <a:xfrm>
            <a:off x="720000" y="2558961"/>
            <a:ext cx="2996700" cy="11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12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"/>
          <p:cNvSpPr txBox="1"/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learn.microsoft.com/ru-ru/dotnet/fsharp/language-reference/members/explicit-fields-the-val-keyword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metanit.com/f/tutorial/3.5.php" TargetMode="External"/><Relationship Id="rId4" Type="http://schemas.openxmlformats.org/officeDocument/2006/relationships/image" Target="../media/image14.png"/><Relationship Id="rId5" Type="http://schemas.openxmlformats.org/officeDocument/2006/relationships/hyperlink" Target="https://metanit.com/f/tutorial/3.3.php" TargetMode="External"/><Relationship Id="rId6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Relationship Id="rId4" Type="http://schemas.openxmlformats.org/officeDocument/2006/relationships/hyperlink" Target="https://learn.microsoft.com/ru-ru/dotnet/api/system.threading.tasks?view=net-8.0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metanit.com/f/tutorial" TargetMode="External"/><Relationship Id="rId4" Type="http://schemas.openxmlformats.org/officeDocument/2006/relationships/hyperlink" Target="https://www.javatpoint.com/f-sharp-tutorial" TargetMode="External"/><Relationship Id="rId5" Type="http://schemas.openxmlformats.org/officeDocument/2006/relationships/hyperlink" Target="https://learn.microsoft.com/en-us/dotnet/fsharp/" TargetMode="External"/><Relationship Id="rId6" Type="http://schemas.openxmlformats.org/officeDocument/2006/relationships/hyperlink" Target="https://github.com/UUyy-Geniy/F-_Tutoria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>
            <p:ph idx="4294967295" type="subTitle"/>
          </p:nvPr>
        </p:nvSpPr>
        <p:spPr>
          <a:xfrm>
            <a:off x="4726250" y="3630475"/>
            <a:ext cx="4080000" cy="12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Подготовили ст.гр. 5030102/10201</a:t>
            </a:r>
            <a:br>
              <a:rPr lang="en"/>
            </a:br>
            <a:r>
              <a:rPr lang="en"/>
              <a:t>Дмитриев Михаил</a:t>
            </a:r>
            <a:br>
              <a:rPr lang="en"/>
            </a:br>
            <a:r>
              <a:rPr lang="en"/>
              <a:t>Романчук Евгений</a:t>
            </a:r>
            <a:br>
              <a:rPr lang="en"/>
            </a:br>
            <a:r>
              <a:rPr lang="en"/>
              <a:t>Соломатов Александр</a:t>
            </a:r>
            <a:endParaRPr/>
          </a:p>
        </p:txBody>
      </p:sp>
      <p:sp>
        <p:nvSpPr>
          <p:cNvPr id="260" name="Google Shape;260;p32"/>
          <p:cNvSpPr/>
          <p:nvPr/>
        </p:nvSpPr>
        <p:spPr>
          <a:xfrm>
            <a:off x="3919625" y="1725775"/>
            <a:ext cx="1770300" cy="1173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Google Shape;261;p32"/>
          <p:cNvSpPr/>
          <p:nvPr/>
        </p:nvSpPr>
        <p:spPr>
          <a:xfrm>
            <a:off x="3677575" y="1570325"/>
            <a:ext cx="1770300" cy="11739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2" name="Google Shape;26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600" y="50775"/>
            <a:ext cx="1276549" cy="3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2"/>
          <p:cNvSpPr txBox="1"/>
          <p:nvPr>
            <p:ph idx="1" type="subTitle"/>
          </p:nvPr>
        </p:nvSpPr>
        <p:spPr>
          <a:xfrm>
            <a:off x="1749150" y="1420425"/>
            <a:ext cx="5645700" cy="11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dk2"/>
                </a:solidFill>
              </a:rPr>
              <a:t>F#</a:t>
            </a:r>
            <a:endParaRPr b="1" sz="4200">
              <a:solidFill>
                <a:schemeClr val="dk2"/>
              </a:solidFill>
            </a:endParaRPr>
          </a:p>
        </p:txBody>
      </p:sp>
      <p:sp>
        <p:nvSpPr>
          <p:cNvPr id="264" name="Google Shape;264;p32"/>
          <p:cNvSpPr txBox="1"/>
          <p:nvPr/>
        </p:nvSpPr>
        <p:spPr>
          <a:xfrm>
            <a:off x="3221575" y="2919950"/>
            <a:ext cx="30000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#4 Управление сложностью кода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 Различные стилистические подходы к программированию. Управление памятью. Виртуальная машина. Конкурентность и параллелизм.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1"/>
          <p:cNvSpPr txBox="1"/>
          <p:nvPr>
            <p:ph type="title"/>
          </p:nvPr>
        </p:nvSpPr>
        <p:spPr>
          <a:xfrm flipH="1">
            <a:off x="4430225" y="201600"/>
            <a:ext cx="41181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50"/>
              <a:t>Конструкторы и поля класса.</a:t>
            </a:r>
            <a:endParaRPr sz="2450"/>
          </a:p>
        </p:txBody>
      </p:sp>
      <p:sp>
        <p:nvSpPr>
          <p:cNvPr id="342" name="Google Shape;342;p41"/>
          <p:cNvSpPr txBox="1"/>
          <p:nvPr>
            <p:ph idx="1" type="subTitle"/>
          </p:nvPr>
        </p:nvSpPr>
        <p:spPr>
          <a:xfrm flipH="1">
            <a:off x="4647425" y="1043400"/>
            <a:ext cx="3683700" cy="21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Ключевые, 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используемые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для конструкторов: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используется в первичном конструкторе, для объявления его тела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then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аналогично do, для вторичного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используется, для объявления вторичного конструктора. Или в случае, если первичного конструктора нет, для конструктора типа.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Способ задания полей с помощью </a:t>
            </a: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val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en" sz="1050">
                <a:solidFill>
                  <a:srgbClr val="000000"/>
                </a:solidFill>
                <a:highlight>
                  <a:srgbClr val="F5F5FA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[ mutable</a:t>
            </a:r>
            <a:r>
              <a:rPr lang="en" sz="1050">
                <a:solidFill>
                  <a:srgbClr val="000000"/>
                </a:solidFill>
                <a:highlight>
                  <a:srgbClr val="F5F5FA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] [ модификатор_доступа ] имя_поля : тип_данных</a:t>
            </a:r>
            <a:endParaRPr sz="105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b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400"/>
          </a:p>
        </p:txBody>
      </p:sp>
      <p:pic>
        <p:nvPicPr>
          <p:cNvPr id="343" name="Google Shape;343;p41"/>
          <p:cNvPicPr preferRelativeResize="0"/>
          <p:nvPr/>
        </p:nvPicPr>
        <p:blipFill rotWithShape="1">
          <a:blip r:embed="rId4">
            <a:alphaModFix/>
          </a:blip>
          <a:srcRect b="20499" l="9292" r="9194" t="15117"/>
          <a:stretch/>
        </p:blipFill>
        <p:spPr>
          <a:xfrm>
            <a:off x="112025" y="944025"/>
            <a:ext cx="3613800" cy="1680900"/>
          </a:xfrm>
          <a:prstGeom prst="roundRect">
            <a:avLst>
              <a:gd fmla="val 9166" name="adj"/>
            </a:avLst>
          </a:prstGeom>
          <a:noFill/>
          <a:ln>
            <a:noFill/>
          </a:ln>
        </p:spPr>
      </p:pic>
      <p:pic>
        <p:nvPicPr>
          <p:cNvPr id="344" name="Google Shape;344;p41"/>
          <p:cNvPicPr preferRelativeResize="0"/>
          <p:nvPr/>
        </p:nvPicPr>
        <p:blipFill rotWithShape="1">
          <a:blip r:embed="rId5">
            <a:alphaModFix/>
          </a:blip>
          <a:srcRect b="20947" l="7261" r="7107" t="17979"/>
          <a:stretch/>
        </p:blipFill>
        <p:spPr>
          <a:xfrm>
            <a:off x="655325" y="3227525"/>
            <a:ext cx="3992100" cy="1234500"/>
          </a:xfrm>
          <a:prstGeom prst="roundRect">
            <a:avLst>
              <a:gd fmla="val 2706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2"/>
          <p:cNvSpPr txBox="1"/>
          <p:nvPr>
            <p:ph type="title"/>
          </p:nvPr>
        </p:nvSpPr>
        <p:spPr>
          <a:xfrm flipH="1">
            <a:off x="4283425" y="329825"/>
            <a:ext cx="4310700" cy="5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88"/>
              <a:t>Свойства и методы.</a:t>
            </a:r>
            <a:endParaRPr sz="3388"/>
          </a:p>
        </p:txBody>
      </p:sp>
      <p:sp>
        <p:nvSpPr>
          <p:cNvPr id="350" name="Google Shape;350;p42"/>
          <p:cNvSpPr txBox="1"/>
          <p:nvPr>
            <p:ph idx="1" type="subTitle"/>
          </p:nvPr>
        </p:nvSpPr>
        <p:spPr>
          <a:xfrm flipH="1">
            <a:off x="4283425" y="1287800"/>
            <a:ext cx="4194600" cy="11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3500" marR="63500" rtl="0" algn="l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member</a:t>
            </a:r>
            <a:r>
              <a:rPr lang="en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[модификатор_доступа] [this.]Имя_Свойства</a:t>
            </a:r>
            <a:endParaRPr sz="105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63500" marR="63500" rtl="0" algn="l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with</a:t>
            </a:r>
            <a:r>
              <a:rPr lang="en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[модификатор_доступа] get() =</a:t>
            </a:r>
            <a:endParaRPr sz="105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63500" marR="63500" rtl="0" algn="l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    действия, выполняемые при получении значения</a:t>
            </a:r>
            <a:endParaRPr sz="105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63500" marR="63500" rtl="0" algn="l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lang="en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[модификатор_доступа] set parameter =</a:t>
            </a:r>
            <a:endParaRPr sz="105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63500" marR="63500" rtl="0" algn="l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    действия, выполняемые при присвоении значения</a:t>
            </a:r>
            <a:endParaRPr sz="105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63500" marR="63500" rtl="0" algn="l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https://metanit.com/f/tutorial/3.5.php</a:t>
            </a:r>
            <a:endParaRPr sz="105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Способ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задания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методов: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63500" marR="63500" rtl="0" algn="l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63500" marR="63500" rtl="0" algn="l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42"/>
          <p:cNvSpPr txBox="1"/>
          <p:nvPr/>
        </p:nvSpPr>
        <p:spPr>
          <a:xfrm>
            <a:off x="4356625" y="938713"/>
            <a:ext cx="37863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Способ задания свойства:</a:t>
            </a:r>
            <a:endParaRPr sz="16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1"/>
              </a:solidFill>
            </a:endParaRPr>
          </a:p>
        </p:txBody>
      </p:sp>
      <p:pic>
        <p:nvPicPr>
          <p:cNvPr id="352" name="Google Shape;352;p42"/>
          <p:cNvPicPr preferRelativeResize="0"/>
          <p:nvPr/>
        </p:nvPicPr>
        <p:blipFill rotWithShape="1">
          <a:blip r:embed="rId4">
            <a:alphaModFix/>
          </a:blip>
          <a:srcRect b="15254" l="8989" r="11029" t="15344"/>
          <a:stretch/>
        </p:blipFill>
        <p:spPr>
          <a:xfrm>
            <a:off x="112050" y="992601"/>
            <a:ext cx="3223200" cy="1440900"/>
          </a:xfrm>
          <a:prstGeom prst="roundRect">
            <a:avLst>
              <a:gd fmla="val 11342" name="adj"/>
            </a:avLst>
          </a:prstGeom>
          <a:noFill/>
          <a:ln>
            <a:noFill/>
          </a:ln>
        </p:spPr>
      </p:pic>
      <p:sp>
        <p:nvSpPr>
          <p:cNvPr id="353" name="Google Shape;353;p42"/>
          <p:cNvSpPr txBox="1"/>
          <p:nvPr/>
        </p:nvSpPr>
        <p:spPr>
          <a:xfrm>
            <a:off x="4356625" y="3298850"/>
            <a:ext cx="40482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3500" marR="63500" rtl="0" algn="l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member this.имя_метода параметры [ : тип_результата ] = действия_метода</a:t>
            </a:r>
            <a:endParaRPr sz="105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63500" marR="63500" rtl="0" algn="l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https://metanit.com/f/tutorial/3.3.php</a:t>
            </a:r>
            <a:endParaRPr sz="105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63500" marR="63500" rtl="0" algn="l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63500" marR="63500" rtl="0" algn="l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42"/>
          <p:cNvPicPr preferRelativeResize="0"/>
          <p:nvPr/>
        </p:nvPicPr>
        <p:blipFill rotWithShape="1">
          <a:blip r:embed="rId6">
            <a:alphaModFix/>
          </a:blip>
          <a:srcRect b="18127" l="5730" r="8484" t="16026"/>
          <a:stretch/>
        </p:blipFill>
        <p:spPr>
          <a:xfrm>
            <a:off x="290375" y="2962250"/>
            <a:ext cx="3908100" cy="1347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3"/>
          <p:cNvSpPr txBox="1"/>
          <p:nvPr>
            <p:ph type="title"/>
          </p:nvPr>
        </p:nvSpPr>
        <p:spPr>
          <a:xfrm flipH="1">
            <a:off x="3824000" y="523775"/>
            <a:ext cx="81627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Инкапсуляция</a:t>
            </a:r>
            <a:endParaRPr/>
          </a:p>
        </p:txBody>
      </p:sp>
      <p:sp>
        <p:nvSpPr>
          <p:cNvPr id="360" name="Google Shape;360;p43"/>
          <p:cNvSpPr txBox="1"/>
          <p:nvPr>
            <p:ph idx="1" type="subTitle"/>
          </p:nvPr>
        </p:nvSpPr>
        <p:spPr>
          <a:xfrm flipH="1">
            <a:off x="4479550" y="1441025"/>
            <a:ext cx="4194600" cy="11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Инкапсуляция скрывает детали реализации внутри класса и предоставляет доступ к данным через методы и свойства. F# поддерживает инкапсуляцию через модификаторы доступа </a:t>
            </a:r>
            <a:r>
              <a:rPr lang="en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(</a:t>
            </a:r>
            <a:r>
              <a:rPr lang="en" sz="11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public</a:t>
            </a:r>
            <a:r>
              <a:rPr lang="en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en" sz="11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private</a:t>
            </a:r>
            <a:r>
              <a:rPr lang="en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и </a:t>
            </a:r>
            <a:r>
              <a:rPr lang="en" sz="11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internal</a:t>
            </a:r>
            <a:r>
              <a:rPr lang="en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).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1" name="Google Shape;361;p43"/>
          <p:cNvPicPr preferRelativeResize="0"/>
          <p:nvPr/>
        </p:nvPicPr>
        <p:blipFill rotWithShape="1">
          <a:blip r:embed="rId3">
            <a:alphaModFix/>
          </a:blip>
          <a:srcRect b="6720" l="5550" r="5647" t="6118"/>
          <a:stretch/>
        </p:blipFill>
        <p:spPr>
          <a:xfrm>
            <a:off x="157925" y="523775"/>
            <a:ext cx="4194600" cy="3683100"/>
          </a:xfrm>
          <a:prstGeom prst="roundRect">
            <a:avLst>
              <a:gd fmla="val 926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4"/>
          <p:cNvSpPr txBox="1"/>
          <p:nvPr>
            <p:ph type="title"/>
          </p:nvPr>
        </p:nvSpPr>
        <p:spPr>
          <a:xfrm flipH="1">
            <a:off x="3838025" y="383725"/>
            <a:ext cx="81627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Наследование.</a:t>
            </a:r>
            <a:endParaRPr/>
          </a:p>
        </p:txBody>
      </p:sp>
      <p:sp>
        <p:nvSpPr>
          <p:cNvPr id="367" name="Google Shape;367;p44"/>
          <p:cNvSpPr txBox="1"/>
          <p:nvPr>
            <p:ph idx="1" type="subTitle"/>
          </p:nvPr>
        </p:nvSpPr>
        <p:spPr>
          <a:xfrm flipH="1">
            <a:off x="4381475" y="1483050"/>
            <a:ext cx="4194600" cy="11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F# 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поддерживает наследование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где один класс может быть унаследован от другого с помощью ключевого слова </a:t>
            </a:r>
            <a:r>
              <a:rPr lang="en" sz="1400">
                <a:solidFill>
                  <a:srgbClr val="188038"/>
                </a:solidFill>
                <a:latin typeface="Arial"/>
                <a:ea typeface="Arial"/>
                <a:cs typeface="Arial"/>
                <a:sym typeface="Arial"/>
              </a:rPr>
              <a:t>inherit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Унаследованный класс может расширять или переопределять поведение базового класса. Однако, множественного наследование в F# - нет!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8" name="Google Shape;368;p44"/>
          <p:cNvPicPr preferRelativeResize="0"/>
          <p:nvPr/>
        </p:nvPicPr>
        <p:blipFill rotWithShape="1">
          <a:blip r:embed="rId3">
            <a:alphaModFix/>
          </a:blip>
          <a:srcRect b="9246" l="5913" r="6734" t="9213"/>
          <a:stretch/>
        </p:blipFill>
        <p:spPr>
          <a:xfrm>
            <a:off x="101900" y="801900"/>
            <a:ext cx="3993300" cy="2508000"/>
          </a:xfrm>
          <a:prstGeom prst="roundRect">
            <a:avLst>
              <a:gd fmla="val 986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5"/>
          <p:cNvSpPr txBox="1"/>
          <p:nvPr>
            <p:ph type="title"/>
          </p:nvPr>
        </p:nvSpPr>
        <p:spPr>
          <a:xfrm flipH="1">
            <a:off x="4185375" y="411725"/>
            <a:ext cx="3912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Полиморфизм</a:t>
            </a:r>
            <a:endParaRPr/>
          </a:p>
        </p:txBody>
      </p:sp>
      <p:sp>
        <p:nvSpPr>
          <p:cNvPr id="374" name="Google Shape;374;p45"/>
          <p:cNvSpPr txBox="1"/>
          <p:nvPr>
            <p:ph idx="1" type="subTitle"/>
          </p:nvPr>
        </p:nvSpPr>
        <p:spPr>
          <a:xfrm flipH="1">
            <a:off x="4185375" y="1575200"/>
            <a:ext cx="4194600" cy="11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Статический полиморфизм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в F# выражается через </a:t>
            </a: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автоматическую генерализацию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и </a:t>
            </a: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параметрический полиморфизм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(например, обобщённые типы и функции). Поскольку типы вычисляются на этапе компиляции, F# оптимизирует такие функции как универсальные, при этом сохраняя типобезопасность.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45"/>
          <p:cNvSpPr txBox="1"/>
          <p:nvPr/>
        </p:nvSpPr>
        <p:spPr>
          <a:xfrm>
            <a:off x="4185375" y="3042575"/>
            <a:ext cx="3769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Динамический полиморфизм</a:t>
            </a:r>
            <a:r>
              <a:rPr lang="en" sz="1200"/>
              <a:t> в F# реализуется через </a:t>
            </a:r>
            <a:r>
              <a:rPr b="1" lang="en" sz="1200"/>
              <a:t>интерфейсы и абстрактные члены</a:t>
            </a:r>
            <a:r>
              <a:rPr lang="en" sz="1200"/>
              <a:t>, аналогично C# и другим .NET языкам. В F# можно создать абстрактные классы и интерфейсы, чтобы определять общие контракты, которые реализуются в производных классах.</a:t>
            </a:r>
            <a:endParaRPr sz="1500"/>
          </a:p>
        </p:txBody>
      </p:sp>
      <p:pic>
        <p:nvPicPr>
          <p:cNvPr id="376" name="Google Shape;376;p45"/>
          <p:cNvPicPr preferRelativeResize="0"/>
          <p:nvPr/>
        </p:nvPicPr>
        <p:blipFill rotWithShape="1">
          <a:blip r:embed="rId3">
            <a:alphaModFix/>
          </a:blip>
          <a:srcRect b="14360" l="8798" r="8897" t="12853"/>
          <a:stretch/>
        </p:blipFill>
        <p:spPr>
          <a:xfrm>
            <a:off x="858250" y="2704325"/>
            <a:ext cx="3193800" cy="1877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77" name="Google Shape;377;p45"/>
          <p:cNvPicPr preferRelativeResize="0"/>
          <p:nvPr/>
        </p:nvPicPr>
        <p:blipFill rotWithShape="1">
          <a:blip r:embed="rId4">
            <a:alphaModFix/>
          </a:blip>
          <a:srcRect b="19962" l="7169" r="13079" t="19962"/>
          <a:stretch/>
        </p:blipFill>
        <p:spPr>
          <a:xfrm>
            <a:off x="452050" y="1366350"/>
            <a:ext cx="3600000" cy="1200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6"/>
          <p:cNvSpPr/>
          <p:nvPr/>
        </p:nvSpPr>
        <p:spPr>
          <a:xfrm>
            <a:off x="1698425" y="1848075"/>
            <a:ext cx="1624800" cy="1624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6"/>
          <p:cNvSpPr txBox="1"/>
          <p:nvPr>
            <p:ph type="title"/>
          </p:nvPr>
        </p:nvSpPr>
        <p:spPr>
          <a:xfrm>
            <a:off x="3377950" y="1871100"/>
            <a:ext cx="5128200" cy="14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00"/>
              <a:t>Функциональное </a:t>
            </a:r>
            <a:r>
              <a:rPr lang="en" sz="3000"/>
              <a:t>программирование</a:t>
            </a:r>
            <a:r>
              <a:rPr lang="en" sz="3000"/>
              <a:t>.</a:t>
            </a:r>
            <a:endParaRPr sz="3000"/>
          </a:p>
        </p:txBody>
      </p:sp>
      <p:sp>
        <p:nvSpPr>
          <p:cNvPr id="384" name="Google Shape;384;p46"/>
          <p:cNvSpPr txBox="1"/>
          <p:nvPr>
            <p:ph idx="2" type="title"/>
          </p:nvPr>
        </p:nvSpPr>
        <p:spPr>
          <a:xfrm>
            <a:off x="1698425" y="2239575"/>
            <a:ext cx="1624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00"/>
              <a:t>02.02</a:t>
            </a:r>
            <a:endParaRPr sz="3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7"/>
          <p:cNvSpPr txBox="1"/>
          <p:nvPr>
            <p:ph type="title"/>
          </p:nvPr>
        </p:nvSpPr>
        <p:spPr>
          <a:xfrm flipH="1">
            <a:off x="3565200" y="397725"/>
            <a:ext cx="5578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Основные концепты.</a:t>
            </a:r>
            <a:endParaRPr/>
          </a:p>
        </p:txBody>
      </p:sp>
      <p:sp>
        <p:nvSpPr>
          <p:cNvPr id="390" name="Google Shape;390;p47"/>
          <p:cNvSpPr txBox="1"/>
          <p:nvPr>
            <p:ph idx="1" type="subTitle"/>
          </p:nvPr>
        </p:nvSpPr>
        <p:spPr>
          <a:xfrm flipH="1">
            <a:off x="4157375" y="1427025"/>
            <a:ext cx="4194600" cy="11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Функциональное программирование в F# включает использование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чистых функций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функций высшего порядка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монады Option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и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композиции функций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p47"/>
          <p:cNvPicPr preferRelativeResize="0"/>
          <p:nvPr/>
        </p:nvPicPr>
        <p:blipFill rotWithShape="1">
          <a:blip r:embed="rId3">
            <a:alphaModFix/>
          </a:blip>
          <a:srcRect b="8937" l="6280" r="6732" t="8458"/>
          <a:stretch/>
        </p:blipFill>
        <p:spPr>
          <a:xfrm>
            <a:off x="189425" y="1121250"/>
            <a:ext cx="3810000" cy="2901000"/>
          </a:xfrm>
          <a:prstGeom prst="roundRect">
            <a:avLst>
              <a:gd fmla="val 12026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8"/>
          <p:cNvSpPr/>
          <p:nvPr/>
        </p:nvSpPr>
        <p:spPr>
          <a:xfrm>
            <a:off x="1698425" y="1848075"/>
            <a:ext cx="1624800" cy="1624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8"/>
          <p:cNvSpPr txBox="1"/>
          <p:nvPr>
            <p:ph type="title"/>
          </p:nvPr>
        </p:nvSpPr>
        <p:spPr>
          <a:xfrm>
            <a:off x="3377950" y="1871100"/>
            <a:ext cx="5128200" cy="14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00"/>
              <a:t>Протокол</a:t>
            </a:r>
            <a:r>
              <a:rPr lang="en" sz="3000"/>
              <a:t>-ориентированное программирование.</a:t>
            </a:r>
            <a:endParaRPr sz="3000"/>
          </a:p>
        </p:txBody>
      </p:sp>
      <p:sp>
        <p:nvSpPr>
          <p:cNvPr id="398" name="Google Shape;398;p48"/>
          <p:cNvSpPr txBox="1"/>
          <p:nvPr>
            <p:ph idx="2" type="title"/>
          </p:nvPr>
        </p:nvSpPr>
        <p:spPr>
          <a:xfrm>
            <a:off x="1698425" y="2239575"/>
            <a:ext cx="1624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00"/>
              <a:t>02.03</a:t>
            </a:r>
            <a:endParaRPr sz="3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9"/>
          <p:cNvSpPr txBox="1"/>
          <p:nvPr>
            <p:ph type="title"/>
          </p:nvPr>
        </p:nvSpPr>
        <p:spPr>
          <a:xfrm flipH="1">
            <a:off x="4104275" y="621850"/>
            <a:ext cx="4374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50"/>
              <a:t>Использование </a:t>
            </a:r>
            <a:r>
              <a:rPr lang="en" sz="2150"/>
              <a:t>интерфейсов</a:t>
            </a:r>
            <a:r>
              <a:rPr lang="en" sz="2150"/>
              <a:t> в качестве протокола</a:t>
            </a:r>
            <a:endParaRPr sz="2150"/>
          </a:p>
        </p:txBody>
      </p:sp>
      <p:sp>
        <p:nvSpPr>
          <p:cNvPr id="404" name="Google Shape;404;p49"/>
          <p:cNvSpPr txBox="1"/>
          <p:nvPr>
            <p:ph idx="1" type="subTitle"/>
          </p:nvPr>
        </p:nvSpPr>
        <p:spPr>
          <a:xfrm flipH="1">
            <a:off x="4185375" y="1903275"/>
            <a:ext cx="4194600" cy="11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F# 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не имеет концепции протоколов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как в Swift, но 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интерфейсы позволяют добиться схожего поведения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определяя, какие методы должны быть реализованы в типах.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40275"/>
            <a:ext cx="4076100" cy="1789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0"/>
          <p:cNvSpPr/>
          <p:nvPr/>
        </p:nvSpPr>
        <p:spPr>
          <a:xfrm>
            <a:off x="1698425" y="1848075"/>
            <a:ext cx="1624800" cy="1624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50"/>
          <p:cNvSpPr txBox="1"/>
          <p:nvPr>
            <p:ph type="title"/>
          </p:nvPr>
        </p:nvSpPr>
        <p:spPr>
          <a:xfrm>
            <a:off x="3377950" y="1871100"/>
            <a:ext cx="4413900" cy="15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Событийно-ориентированное программирование</a:t>
            </a:r>
            <a:r>
              <a:rPr lang="en" sz="2200"/>
              <a:t>.</a:t>
            </a:r>
            <a:endParaRPr sz="2200"/>
          </a:p>
        </p:txBody>
      </p:sp>
      <p:sp>
        <p:nvSpPr>
          <p:cNvPr id="412" name="Google Shape;412;p50"/>
          <p:cNvSpPr txBox="1"/>
          <p:nvPr>
            <p:ph idx="2" type="title"/>
          </p:nvPr>
        </p:nvSpPr>
        <p:spPr>
          <a:xfrm>
            <a:off x="1698425" y="2239575"/>
            <a:ext cx="1624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00"/>
              <a:t>02.04</a:t>
            </a:r>
            <a:endParaRPr sz="3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idx="15" type="title"/>
          </p:nvPr>
        </p:nvSpPr>
        <p:spPr>
          <a:xfrm>
            <a:off x="865500" y="4295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План презентации:</a:t>
            </a:r>
            <a:endParaRPr/>
          </a:p>
        </p:txBody>
      </p:sp>
      <p:sp>
        <p:nvSpPr>
          <p:cNvPr id="270" name="Google Shape;270;p33"/>
          <p:cNvSpPr/>
          <p:nvPr/>
        </p:nvSpPr>
        <p:spPr>
          <a:xfrm>
            <a:off x="842588" y="1801163"/>
            <a:ext cx="838200" cy="838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3"/>
          <p:cNvSpPr txBox="1"/>
          <p:nvPr>
            <p:ph idx="3" type="title"/>
          </p:nvPr>
        </p:nvSpPr>
        <p:spPr>
          <a:xfrm>
            <a:off x="1708700" y="1992750"/>
            <a:ext cx="2285700" cy="6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>
                <a:solidFill>
                  <a:schemeClr val="dk1"/>
                </a:solidFill>
              </a:rPr>
              <a:t>Управление сложностью кода.</a:t>
            </a:r>
            <a:endParaRPr sz="1820">
              <a:solidFill>
                <a:schemeClr val="dk1"/>
              </a:solidFill>
            </a:endParaRPr>
          </a:p>
        </p:txBody>
      </p:sp>
      <p:sp>
        <p:nvSpPr>
          <p:cNvPr id="272" name="Google Shape;272;p33"/>
          <p:cNvSpPr txBox="1"/>
          <p:nvPr>
            <p:ph idx="4" type="title"/>
          </p:nvPr>
        </p:nvSpPr>
        <p:spPr>
          <a:xfrm>
            <a:off x="814688" y="2040850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273" name="Google Shape;273;p33"/>
          <p:cNvSpPr/>
          <p:nvPr/>
        </p:nvSpPr>
        <p:spPr>
          <a:xfrm>
            <a:off x="1091413" y="2839775"/>
            <a:ext cx="838200" cy="838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3"/>
          <p:cNvSpPr txBox="1"/>
          <p:nvPr>
            <p:ph idx="3" type="title"/>
          </p:nvPr>
        </p:nvSpPr>
        <p:spPr>
          <a:xfrm>
            <a:off x="1973825" y="3243050"/>
            <a:ext cx="2285700" cy="35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>
                <a:solidFill>
                  <a:schemeClr val="dk1"/>
                </a:solidFill>
              </a:rPr>
              <a:t>Подходы к программированию </a:t>
            </a:r>
            <a:endParaRPr sz="1820">
              <a:solidFill>
                <a:schemeClr val="dk1"/>
              </a:solidFill>
            </a:endParaRPr>
          </a:p>
        </p:txBody>
      </p:sp>
      <p:sp>
        <p:nvSpPr>
          <p:cNvPr id="275" name="Google Shape;275;p33"/>
          <p:cNvSpPr txBox="1"/>
          <p:nvPr>
            <p:ph idx="4" type="title"/>
          </p:nvPr>
        </p:nvSpPr>
        <p:spPr>
          <a:xfrm>
            <a:off x="1159975" y="3079475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276" name="Google Shape;276;p33"/>
          <p:cNvSpPr/>
          <p:nvPr/>
        </p:nvSpPr>
        <p:spPr>
          <a:xfrm>
            <a:off x="4888588" y="1776500"/>
            <a:ext cx="838200" cy="838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3"/>
          <p:cNvSpPr txBox="1"/>
          <p:nvPr>
            <p:ph idx="3" type="title"/>
          </p:nvPr>
        </p:nvSpPr>
        <p:spPr>
          <a:xfrm>
            <a:off x="5851150" y="1901825"/>
            <a:ext cx="2462700" cy="6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>
                <a:solidFill>
                  <a:schemeClr val="dk1"/>
                </a:solidFill>
              </a:rPr>
              <a:t>Управление памятью</a:t>
            </a:r>
            <a:endParaRPr sz="1820">
              <a:solidFill>
                <a:schemeClr val="dk1"/>
              </a:solidFill>
            </a:endParaRPr>
          </a:p>
        </p:txBody>
      </p:sp>
      <p:sp>
        <p:nvSpPr>
          <p:cNvPr id="278" name="Google Shape;278;p33"/>
          <p:cNvSpPr txBox="1"/>
          <p:nvPr>
            <p:ph idx="4" type="title"/>
          </p:nvPr>
        </p:nvSpPr>
        <p:spPr>
          <a:xfrm>
            <a:off x="4957138" y="2016200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279" name="Google Shape;279;p33"/>
          <p:cNvSpPr/>
          <p:nvPr/>
        </p:nvSpPr>
        <p:spPr>
          <a:xfrm>
            <a:off x="5122288" y="2839775"/>
            <a:ext cx="838200" cy="838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3"/>
          <p:cNvSpPr txBox="1"/>
          <p:nvPr>
            <p:ph idx="3" type="title"/>
          </p:nvPr>
        </p:nvSpPr>
        <p:spPr>
          <a:xfrm>
            <a:off x="6058575" y="2972525"/>
            <a:ext cx="2343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>
                <a:solidFill>
                  <a:schemeClr val="dk1"/>
                </a:solidFill>
              </a:rPr>
              <a:t>Виртуальная машина</a:t>
            </a:r>
            <a:endParaRPr sz="1820">
              <a:solidFill>
                <a:schemeClr val="dk1"/>
              </a:solidFill>
            </a:endParaRPr>
          </a:p>
        </p:txBody>
      </p:sp>
      <p:sp>
        <p:nvSpPr>
          <p:cNvPr id="281" name="Google Shape;281;p33"/>
          <p:cNvSpPr txBox="1"/>
          <p:nvPr>
            <p:ph idx="4" type="title"/>
          </p:nvPr>
        </p:nvSpPr>
        <p:spPr>
          <a:xfrm>
            <a:off x="5192200" y="3079475"/>
            <a:ext cx="7683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282" name="Google Shape;282;p33"/>
          <p:cNvSpPr/>
          <p:nvPr/>
        </p:nvSpPr>
        <p:spPr>
          <a:xfrm>
            <a:off x="5290213" y="3903050"/>
            <a:ext cx="838200" cy="838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3"/>
          <p:cNvSpPr txBox="1"/>
          <p:nvPr>
            <p:ph idx="3" type="title"/>
          </p:nvPr>
        </p:nvSpPr>
        <p:spPr>
          <a:xfrm>
            <a:off x="6226500" y="4035800"/>
            <a:ext cx="2343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>
                <a:solidFill>
                  <a:schemeClr val="dk1"/>
                </a:solidFill>
              </a:rPr>
              <a:t>Конкурентность и параллелизм</a:t>
            </a:r>
            <a:endParaRPr sz="1820">
              <a:solidFill>
                <a:schemeClr val="dk1"/>
              </a:solidFill>
            </a:endParaRPr>
          </a:p>
        </p:txBody>
      </p:sp>
      <p:sp>
        <p:nvSpPr>
          <p:cNvPr id="284" name="Google Shape;284;p33"/>
          <p:cNvSpPr txBox="1"/>
          <p:nvPr>
            <p:ph idx="4" type="title"/>
          </p:nvPr>
        </p:nvSpPr>
        <p:spPr>
          <a:xfrm>
            <a:off x="5325175" y="4142750"/>
            <a:ext cx="7683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</a:t>
            </a:r>
            <a:endParaRPr/>
          </a:p>
        </p:txBody>
      </p:sp>
      <p:sp>
        <p:nvSpPr>
          <p:cNvPr id="285" name="Google Shape;285;p33"/>
          <p:cNvSpPr/>
          <p:nvPr/>
        </p:nvSpPr>
        <p:spPr>
          <a:xfrm>
            <a:off x="1302813" y="3903050"/>
            <a:ext cx="838200" cy="838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3"/>
          <p:cNvSpPr txBox="1"/>
          <p:nvPr>
            <p:ph idx="3" type="title"/>
          </p:nvPr>
        </p:nvSpPr>
        <p:spPr>
          <a:xfrm>
            <a:off x="2185225" y="4306325"/>
            <a:ext cx="2285700" cy="35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>
                <a:solidFill>
                  <a:schemeClr val="dk1"/>
                </a:solidFill>
              </a:rPr>
              <a:t>Обобщенные типы</a:t>
            </a:r>
            <a:endParaRPr sz="1820">
              <a:solidFill>
                <a:schemeClr val="dk1"/>
              </a:solidFill>
            </a:endParaRPr>
          </a:p>
        </p:txBody>
      </p:sp>
      <p:sp>
        <p:nvSpPr>
          <p:cNvPr id="287" name="Google Shape;287;p33"/>
          <p:cNvSpPr txBox="1"/>
          <p:nvPr>
            <p:ph idx="4" type="title"/>
          </p:nvPr>
        </p:nvSpPr>
        <p:spPr>
          <a:xfrm>
            <a:off x="1371375" y="4142750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1"/>
          <p:cNvSpPr txBox="1"/>
          <p:nvPr>
            <p:ph type="title"/>
          </p:nvPr>
        </p:nvSpPr>
        <p:spPr>
          <a:xfrm flipH="1">
            <a:off x="4236300" y="429400"/>
            <a:ext cx="4194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События?!.</a:t>
            </a:r>
            <a:endParaRPr/>
          </a:p>
        </p:txBody>
      </p:sp>
      <p:sp>
        <p:nvSpPr>
          <p:cNvPr id="418" name="Google Shape;418;p51"/>
          <p:cNvSpPr txBox="1"/>
          <p:nvPr>
            <p:ph idx="1" type="subTitle"/>
          </p:nvPr>
        </p:nvSpPr>
        <p:spPr>
          <a:xfrm flipH="1">
            <a:off x="4777800" y="1495325"/>
            <a:ext cx="3653100" cy="11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F# хорошо интегрируется с .NET-экосистемой, что позволяет использовать событийное программирование. Это полезно для создания интерактивных приложений, обработки событий ввода-вывода и работы с потоками.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19" name="Google Shape;41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925" y="152400"/>
            <a:ext cx="3156600" cy="4838700"/>
          </a:xfrm>
          <a:prstGeom prst="roundRect">
            <a:avLst>
              <a:gd fmla="val 993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2"/>
          <p:cNvSpPr/>
          <p:nvPr/>
        </p:nvSpPr>
        <p:spPr>
          <a:xfrm>
            <a:off x="1573350" y="1848075"/>
            <a:ext cx="1624800" cy="1624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52"/>
          <p:cNvSpPr txBox="1"/>
          <p:nvPr>
            <p:ph type="title"/>
          </p:nvPr>
        </p:nvSpPr>
        <p:spPr>
          <a:xfrm>
            <a:off x="3546725" y="2012775"/>
            <a:ext cx="3748200" cy="10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32781"/>
              <a:buNone/>
            </a:pPr>
            <a:r>
              <a:rPr lang="en" sz="3020"/>
              <a:t> Обобщенные типы</a:t>
            </a:r>
            <a:endParaRPr sz="3020"/>
          </a:p>
        </p:txBody>
      </p:sp>
      <p:sp>
        <p:nvSpPr>
          <p:cNvPr id="426" name="Google Shape;426;p52"/>
          <p:cNvSpPr txBox="1"/>
          <p:nvPr>
            <p:ph idx="2" type="title"/>
          </p:nvPr>
        </p:nvSpPr>
        <p:spPr>
          <a:xfrm>
            <a:off x="1730600" y="2239575"/>
            <a:ext cx="1912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3"/>
          <p:cNvSpPr txBox="1"/>
          <p:nvPr>
            <p:ph type="title"/>
          </p:nvPr>
        </p:nvSpPr>
        <p:spPr>
          <a:xfrm flipH="1">
            <a:off x="4104275" y="621850"/>
            <a:ext cx="4374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50"/>
              <a:t> Обобщенные типы в F#</a:t>
            </a:r>
            <a:endParaRPr sz="2150"/>
          </a:p>
        </p:txBody>
      </p:sp>
      <p:sp>
        <p:nvSpPr>
          <p:cNvPr id="432" name="Google Shape;432;p53"/>
          <p:cNvSpPr txBox="1"/>
          <p:nvPr>
            <p:ph idx="1" type="subTitle"/>
          </p:nvPr>
        </p:nvSpPr>
        <p:spPr>
          <a:xfrm flipH="1">
            <a:off x="4555775" y="1613500"/>
            <a:ext cx="3832800" cy="2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 этом примере мы объявляем обобщенный класс `Pair`, который принимает два типа: `'a` и `'b`. Затем создаем два экземпляра класса с разными типами данных: `int` и `string`. Наконец, мы используем экземпляр, чтобы вывести его содержимое на экран.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3" name="Google Shape;43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6450" y="597775"/>
            <a:ext cx="4879575" cy="3947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4"/>
          <p:cNvSpPr/>
          <p:nvPr/>
        </p:nvSpPr>
        <p:spPr>
          <a:xfrm>
            <a:off x="1573350" y="1848075"/>
            <a:ext cx="1624800" cy="1624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4"/>
          <p:cNvSpPr txBox="1"/>
          <p:nvPr>
            <p:ph type="title"/>
          </p:nvPr>
        </p:nvSpPr>
        <p:spPr>
          <a:xfrm>
            <a:off x="3546725" y="2012775"/>
            <a:ext cx="3748200" cy="10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32781"/>
              <a:buNone/>
            </a:pPr>
            <a:r>
              <a:rPr lang="en" sz="3020"/>
              <a:t>Управление памятью.</a:t>
            </a:r>
            <a:endParaRPr sz="3020"/>
          </a:p>
        </p:txBody>
      </p:sp>
      <p:sp>
        <p:nvSpPr>
          <p:cNvPr id="440" name="Google Shape;440;p54"/>
          <p:cNvSpPr txBox="1"/>
          <p:nvPr>
            <p:ph idx="2" type="title"/>
          </p:nvPr>
        </p:nvSpPr>
        <p:spPr>
          <a:xfrm>
            <a:off x="1730600" y="2239575"/>
            <a:ext cx="1912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5"/>
          <p:cNvSpPr txBox="1"/>
          <p:nvPr>
            <p:ph type="title"/>
          </p:nvPr>
        </p:nvSpPr>
        <p:spPr>
          <a:xfrm flipH="1">
            <a:off x="4104275" y="621850"/>
            <a:ext cx="4374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50"/>
              <a:t> Управление памятью в F#</a:t>
            </a:r>
            <a:endParaRPr sz="2150"/>
          </a:p>
        </p:txBody>
      </p:sp>
      <p:sp>
        <p:nvSpPr>
          <p:cNvPr id="446" name="Google Shape;446;p55"/>
          <p:cNvSpPr txBox="1"/>
          <p:nvPr>
            <p:ph idx="1" type="subTitle"/>
          </p:nvPr>
        </p:nvSpPr>
        <p:spPr>
          <a:xfrm flipH="1">
            <a:off x="4193975" y="1566100"/>
            <a:ext cx="4194600" cy="24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Здесь мы создаем массив `numbers`, состоящий из пяти целых чисел. Функция `updateArray` проходит по каждому элементу массива и умножает его на 2. В конце мы выводим обновленный массив на экран.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 мы нигде не  беспокоимся о выделении и освобождении памяти вручную!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7" name="Google Shape;44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6925" y="811563"/>
            <a:ext cx="4619327" cy="352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6"/>
          <p:cNvSpPr/>
          <p:nvPr/>
        </p:nvSpPr>
        <p:spPr>
          <a:xfrm>
            <a:off x="1573350" y="1848075"/>
            <a:ext cx="1624800" cy="1624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56"/>
          <p:cNvSpPr txBox="1"/>
          <p:nvPr>
            <p:ph type="title"/>
          </p:nvPr>
        </p:nvSpPr>
        <p:spPr>
          <a:xfrm>
            <a:off x="3546725" y="2012775"/>
            <a:ext cx="3748200" cy="10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20"/>
              <a:t>Виртуальная машина</a:t>
            </a:r>
            <a:endParaRPr sz="3020"/>
          </a:p>
        </p:txBody>
      </p:sp>
      <p:sp>
        <p:nvSpPr>
          <p:cNvPr id="454" name="Google Shape;454;p56"/>
          <p:cNvSpPr txBox="1"/>
          <p:nvPr>
            <p:ph idx="2" type="title"/>
          </p:nvPr>
        </p:nvSpPr>
        <p:spPr>
          <a:xfrm>
            <a:off x="1730600" y="2239575"/>
            <a:ext cx="1912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455" name="Google Shape;455;p56"/>
          <p:cNvSpPr txBox="1"/>
          <p:nvPr>
            <p:ph idx="1" type="subTitle"/>
          </p:nvPr>
        </p:nvSpPr>
        <p:spPr>
          <a:xfrm>
            <a:off x="3397625" y="3092313"/>
            <a:ext cx="36441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7"/>
          <p:cNvSpPr txBox="1"/>
          <p:nvPr>
            <p:ph type="title"/>
          </p:nvPr>
        </p:nvSpPr>
        <p:spPr>
          <a:xfrm flipH="1">
            <a:off x="4236300" y="429400"/>
            <a:ext cx="4194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Виртуальная машина (общие сведения)</a:t>
            </a:r>
            <a:endParaRPr sz="2050"/>
          </a:p>
        </p:txBody>
      </p:sp>
      <p:sp>
        <p:nvSpPr>
          <p:cNvPr id="461" name="Google Shape;461;p57"/>
          <p:cNvSpPr txBox="1"/>
          <p:nvPr>
            <p:ph idx="1" type="subTitle"/>
          </p:nvPr>
        </p:nvSpPr>
        <p:spPr>
          <a:xfrm flipH="1">
            <a:off x="4665750" y="939175"/>
            <a:ext cx="3653100" cy="39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733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Что такое виртуальная машина .NET (CLR)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733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F# работает на платформе .NET и использует CLR (Common Language Runtime).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733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Виртуальная машина обеспечивает сборку мусора, управление памятью и поддержку мультиязычности.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73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Особенности F# на CLR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733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F# компилируется в промежуточный язык (IL), что позволяет выполнять его на любом устройстве с .NET.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733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Поддержка богатого набора библиотек и интеграция с другими .NET-языками (C#, VB.NET).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73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Сборка и выполнение кода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733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Код компилируется в промежуточный язык (IL) и затем выполняется CLR.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733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Виртуальная машина управляет памятью и делает F# код переносимым между платформами.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73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Преимущества использования CLR для F#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733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Совместимость с другими .NET-языками.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733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Высокая производительность благодаря JIT-компиляции.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733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Встроенное управление памятью (автоматическая сборка мусора).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62" name="Google Shape;46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25" y="1408950"/>
            <a:ext cx="4360950" cy="2014384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7"/>
          <p:cNvSpPr txBox="1"/>
          <p:nvPr/>
        </p:nvSpPr>
        <p:spPr>
          <a:xfrm>
            <a:off x="1229100" y="3023000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Пример</a:t>
            </a:r>
            <a:r>
              <a:rPr lang="en" sz="1100"/>
              <a:t>: краткое описание работы с F# через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dotnet</a:t>
            </a:r>
            <a:r>
              <a:rPr lang="en" sz="1100"/>
              <a:t> CLI для запуска на виртуальной машине: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8"/>
          <p:cNvSpPr/>
          <p:nvPr/>
        </p:nvSpPr>
        <p:spPr>
          <a:xfrm>
            <a:off x="1573350" y="1848075"/>
            <a:ext cx="1624800" cy="1624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58"/>
          <p:cNvSpPr txBox="1"/>
          <p:nvPr>
            <p:ph type="title"/>
          </p:nvPr>
        </p:nvSpPr>
        <p:spPr>
          <a:xfrm>
            <a:off x="3546725" y="2012775"/>
            <a:ext cx="3748200" cy="10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2600"/>
              <a:t>Конкурентность и параллелизм</a:t>
            </a:r>
            <a:endParaRPr sz="3020"/>
          </a:p>
        </p:txBody>
      </p:sp>
      <p:sp>
        <p:nvSpPr>
          <p:cNvPr id="470" name="Google Shape;470;p58"/>
          <p:cNvSpPr txBox="1"/>
          <p:nvPr>
            <p:ph idx="2" type="title"/>
          </p:nvPr>
        </p:nvSpPr>
        <p:spPr>
          <a:xfrm>
            <a:off x="1730600" y="2239575"/>
            <a:ext cx="1912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9"/>
          <p:cNvSpPr txBox="1"/>
          <p:nvPr>
            <p:ph type="title"/>
          </p:nvPr>
        </p:nvSpPr>
        <p:spPr>
          <a:xfrm flipH="1">
            <a:off x="4236300" y="429400"/>
            <a:ext cx="4194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50"/>
              <a:t>Параллельность, примитивы синхронизации.</a:t>
            </a:r>
            <a:endParaRPr sz="2050"/>
          </a:p>
        </p:txBody>
      </p:sp>
      <p:sp>
        <p:nvSpPr>
          <p:cNvPr id="476" name="Google Shape;476;p59"/>
          <p:cNvSpPr txBox="1"/>
          <p:nvPr>
            <p:ph idx="1" type="subTitle"/>
          </p:nvPr>
        </p:nvSpPr>
        <p:spPr>
          <a:xfrm flipH="1">
            <a:off x="4665750" y="2671925"/>
            <a:ext cx="3653100" cy="16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22">
                <a:solidFill>
                  <a:schemeClr val="dk2"/>
                </a:solidFill>
              </a:rPr>
              <a:t>Примитивы:</a:t>
            </a:r>
            <a:endParaRPr sz="2222">
              <a:solidFill>
                <a:schemeClr val="dk2"/>
              </a:solidFill>
            </a:endParaRPr>
          </a:p>
          <a:p>
            <a:pPr indent="-292576" lvl="0" marL="457200" rtl="0" algn="l">
              <a:spcBef>
                <a:spcPts val="0"/>
              </a:spcBef>
              <a:spcAft>
                <a:spcPts val="0"/>
              </a:spcAft>
              <a:buSzPct val="80887"/>
              <a:buAutoNum type="arabicPeriod"/>
            </a:pPr>
            <a:r>
              <a:rPr b="1" lang="en" sz="1607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lock</a:t>
            </a:r>
            <a:r>
              <a:rPr lang="en" sz="160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и </a:t>
            </a:r>
            <a:r>
              <a:rPr b="1" lang="en" sz="1607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Monitor</a:t>
            </a:r>
            <a:r>
              <a:rPr lang="en" sz="160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— для синхронизации доступа к разделяемым ресурсам.</a:t>
            </a:r>
            <a:endParaRPr sz="160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693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" sz="1607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Mutex</a:t>
            </a:r>
            <a:r>
              <a:rPr lang="en" sz="160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и </a:t>
            </a:r>
            <a:r>
              <a:rPr b="1" lang="en" sz="1607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Semaphore</a:t>
            </a:r>
            <a:r>
              <a:rPr lang="en" sz="160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— для управления доступом между потоками и процессами.</a:t>
            </a:r>
            <a:endParaRPr sz="160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693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" sz="1607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CancellationToken</a:t>
            </a:r>
            <a:r>
              <a:rPr lang="en" sz="160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— для отмены задач.</a:t>
            </a:r>
            <a:endParaRPr sz="160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77" name="Google Shape;47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125" y="152400"/>
            <a:ext cx="3506100" cy="4838700"/>
          </a:xfrm>
          <a:prstGeom prst="roundRect">
            <a:avLst>
              <a:gd fmla="val 9647" name="adj"/>
            </a:avLst>
          </a:prstGeom>
          <a:noFill/>
          <a:ln>
            <a:noFill/>
          </a:ln>
        </p:spPr>
      </p:pic>
      <p:sp>
        <p:nvSpPr>
          <p:cNvPr id="478" name="Google Shape;478;p59"/>
          <p:cNvSpPr txBox="1"/>
          <p:nvPr/>
        </p:nvSpPr>
        <p:spPr>
          <a:xfrm>
            <a:off x="4616400" y="1383275"/>
            <a:ext cx="34344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F# предоставляет средства для создания параллельных программ, используя библиотеку </a:t>
            </a:r>
            <a:r>
              <a:rPr lang="en" sz="11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System.Threading.Tasks</a:t>
            </a:r>
            <a:r>
              <a:rPr lang="en" sz="1100"/>
              <a:t>, а также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Task</a:t>
            </a:r>
            <a:r>
              <a:rPr lang="en" sz="1100"/>
              <a:t> и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Task&lt;T&gt;</a:t>
            </a:r>
            <a:r>
              <a:rPr lang="en" sz="1100"/>
              <a:t> для обработки параллельных операций. Кроме того, возможно и асинхронное использование с использованием этой библиотеки.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39285"/>
              <a:buFont typeface="Arial"/>
              <a:buNone/>
            </a:pPr>
            <a:r>
              <a:rPr lang="en"/>
              <a:t>Список литературы</a:t>
            </a:r>
            <a:endParaRPr/>
          </a:p>
        </p:txBody>
      </p:sp>
      <p:sp>
        <p:nvSpPr>
          <p:cNvPr id="484" name="Google Shape;484;p60"/>
          <p:cNvSpPr txBox="1"/>
          <p:nvPr>
            <p:ph idx="1" type="body"/>
          </p:nvPr>
        </p:nvSpPr>
        <p:spPr>
          <a:xfrm>
            <a:off x="720000" y="1274275"/>
            <a:ext cx="5705400" cy="32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Основные образовательные ресурсы:</a:t>
            </a:r>
            <a:endParaRPr b="1" sz="13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erriweather"/>
              <a:buChar char="●"/>
            </a:pPr>
            <a:r>
              <a:rPr lang="en" sz="1300" u="sng">
                <a:solidFill>
                  <a:srgbClr val="009384"/>
                </a:solidFill>
                <a:latin typeface="Merriweather"/>
                <a:ea typeface="Merriweather"/>
                <a:cs typeface="Merriweather"/>
                <a:sym typeface="Merriweath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Metanit: F# Tutorial</a:t>
            </a:r>
            <a:endParaRPr sz="1300" u="sng">
              <a:solidFill>
                <a:srgbClr val="009384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erriweather"/>
              <a:buChar char="●"/>
            </a:pPr>
            <a:r>
              <a:rPr lang="en" sz="1300" u="sng">
                <a:solidFill>
                  <a:srgbClr val="009384"/>
                </a:solidFill>
                <a:latin typeface="Merriweather"/>
                <a:ea typeface="Merriweather"/>
                <a:cs typeface="Merriweather"/>
                <a:sym typeface="Merriweath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JavaTpoint: F# Tutorial</a:t>
            </a:r>
            <a:endParaRPr sz="1300" u="sng">
              <a:solidFill>
                <a:srgbClr val="009384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Официальная документация:</a:t>
            </a:r>
            <a:endParaRPr b="1" sz="13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erriweather"/>
              <a:buChar char="●"/>
            </a:pPr>
            <a:r>
              <a:rPr lang="en" sz="1300" u="sng">
                <a:solidFill>
                  <a:srgbClr val="009384"/>
                </a:solidFill>
                <a:latin typeface="Merriweather"/>
                <a:ea typeface="Merriweather"/>
                <a:cs typeface="Merriweather"/>
                <a:sym typeface="Merriweathe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Документация F# на Microsoft Learn</a:t>
            </a:r>
            <a:endParaRPr sz="1300" u="sng">
              <a:solidFill>
                <a:srgbClr val="009384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Наш Git-репозиторий с примерами:</a:t>
            </a:r>
            <a:endParaRPr b="1" sz="13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erriweather"/>
              <a:buChar char="●"/>
            </a:pPr>
            <a:r>
              <a:rPr lang="en" sz="1300" u="sng">
                <a:solidFill>
                  <a:srgbClr val="009384"/>
                </a:solidFill>
                <a:latin typeface="Merriweather"/>
                <a:ea typeface="Merriweather"/>
                <a:cs typeface="Merriweather"/>
                <a:sym typeface="Merriweather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F# Tutorial на GitHub</a:t>
            </a:r>
            <a:endParaRPr/>
          </a:p>
        </p:txBody>
      </p:sp>
      <p:grpSp>
        <p:nvGrpSpPr>
          <p:cNvPr id="485" name="Google Shape;485;p60"/>
          <p:cNvGrpSpPr/>
          <p:nvPr/>
        </p:nvGrpSpPr>
        <p:grpSpPr>
          <a:xfrm>
            <a:off x="6480900" y="2406650"/>
            <a:ext cx="1950000" cy="1950000"/>
            <a:chOff x="6480900" y="2406650"/>
            <a:chExt cx="1950000" cy="1950000"/>
          </a:xfrm>
        </p:grpSpPr>
        <p:sp>
          <p:nvSpPr>
            <p:cNvPr id="486" name="Google Shape;486;p60"/>
            <p:cNvSpPr/>
            <p:nvPr/>
          </p:nvSpPr>
          <p:spPr>
            <a:xfrm rot="-5400000">
              <a:off x="6480900" y="2406650"/>
              <a:ext cx="1950000" cy="1950000"/>
            </a:xfrm>
            <a:prstGeom prst="doubleWave">
              <a:avLst>
                <a:gd fmla="val 4932" name="adj1"/>
                <a:gd fmla="val 0" name="adj2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60"/>
            <p:cNvSpPr/>
            <p:nvPr/>
          </p:nvSpPr>
          <p:spPr>
            <a:xfrm>
              <a:off x="6846400" y="2571750"/>
              <a:ext cx="677700" cy="6777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4"/>
          <p:cNvSpPr/>
          <p:nvPr/>
        </p:nvSpPr>
        <p:spPr>
          <a:xfrm>
            <a:off x="1698425" y="1848075"/>
            <a:ext cx="1624800" cy="1624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4"/>
          <p:cNvSpPr txBox="1"/>
          <p:nvPr>
            <p:ph type="title"/>
          </p:nvPr>
        </p:nvSpPr>
        <p:spPr>
          <a:xfrm>
            <a:off x="3377950" y="1871100"/>
            <a:ext cx="4404600" cy="14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Управление сложностью кода</a:t>
            </a:r>
            <a:r>
              <a:rPr lang="en" sz="4500"/>
              <a:t>.</a:t>
            </a:r>
            <a:endParaRPr/>
          </a:p>
        </p:txBody>
      </p:sp>
      <p:sp>
        <p:nvSpPr>
          <p:cNvPr id="294" name="Google Shape;294;p34"/>
          <p:cNvSpPr txBox="1"/>
          <p:nvPr>
            <p:ph idx="2" type="title"/>
          </p:nvPr>
        </p:nvSpPr>
        <p:spPr>
          <a:xfrm>
            <a:off x="1698425" y="2239575"/>
            <a:ext cx="1624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5"/>
          <p:cNvSpPr txBox="1"/>
          <p:nvPr>
            <p:ph type="title"/>
          </p:nvPr>
        </p:nvSpPr>
        <p:spPr>
          <a:xfrm flipH="1">
            <a:off x="4430225" y="201600"/>
            <a:ext cx="41181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50"/>
              <a:t>Пространство имен</a:t>
            </a:r>
            <a:endParaRPr sz="2450"/>
          </a:p>
        </p:txBody>
      </p:sp>
      <p:sp>
        <p:nvSpPr>
          <p:cNvPr id="300" name="Google Shape;300;p35"/>
          <p:cNvSpPr txBox="1"/>
          <p:nvPr>
            <p:ph idx="1" type="subTitle"/>
          </p:nvPr>
        </p:nvSpPr>
        <p:spPr>
          <a:xfrm flipH="1">
            <a:off x="4647425" y="1043400"/>
            <a:ext cx="3683700" cy="36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Зачем нужны пространства имен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для организации кода и разделения логики.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Синтаксис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namespace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используется для создания области, которая ограничивает видимость типов и модулей.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Особенности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Пространства имен группируют модули и классы, что облегчает навигацию в проекте.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Используются для предотвращения конфликтов имен.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425" y="1247175"/>
            <a:ext cx="4342625" cy="2436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6"/>
          <p:cNvSpPr txBox="1"/>
          <p:nvPr>
            <p:ph type="title"/>
          </p:nvPr>
        </p:nvSpPr>
        <p:spPr>
          <a:xfrm flipH="1">
            <a:off x="4430225" y="201600"/>
            <a:ext cx="41181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50"/>
              <a:t>Модули</a:t>
            </a:r>
            <a:endParaRPr sz="2450"/>
          </a:p>
        </p:txBody>
      </p:sp>
      <p:sp>
        <p:nvSpPr>
          <p:cNvPr id="307" name="Google Shape;307;p36"/>
          <p:cNvSpPr txBox="1"/>
          <p:nvPr>
            <p:ph idx="1" type="subTitle"/>
          </p:nvPr>
        </p:nvSpPr>
        <p:spPr>
          <a:xfrm flipH="1">
            <a:off x="4647425" y="1043400"/>
            <a:ext cx="3683700" cy="36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Назначение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Модули позволяют группировать функции и значения, а также скрывать детали реализации.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Синтаксис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module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используется для создания модуля.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Особенности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Модули помогают управлять зависимостями и упрощают тестирование.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 F# модули могут быть вложенными, что упрощает группировку логики.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" name="Google Shape;30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100" y="1100400"/>
            <a:ext cx="4342626" cy="2767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7"/>
          <p:cNvSpPr txBox="1"/>
          <p:nvPr>
            <p:ph type="title"/>
          </p:nvPr>
        </p:nvSpPr>
        <p:spPr>
          <a:xfrm flipH="1">
            <a:off x="4430225" y="201600"/>
            <a:ext cx="41181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50"/>
              <a:t>Пакеты</a:t>
            </a:r>
            <a:endParaRPr sz="2450"/>
          </a:p>
        </p:txBody>
      </p:sp>
      <p:sp>
        <p:nvSpPr>
          <p:cNvPr id="314" name="Google Shape;314;p37"/>
          <p:cNvSpPr txBox="1"/>
          <p:nvPr>
            <p:ph idx="1" type="subTitle"/>
          </p:nvPr>
        </p:nvSpPr>
        <p:spPr>
          <a:xfrm flipH="1">
            <a:off x="4647425" y="1043400"/>
            <a:ext cx="3683700" cy="36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Назначение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Пакеты в F# (с помощью NuGet) позволяют управлять внешними зависимостями.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Использование: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Подключение внешних библиотек через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#r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для использования в скриптах или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paket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для управления зависимостями в проекте.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Особенности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Включение NuGet-зависимостей улучшает функциональность кода.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Использование пакетов помогает переиспользовать код и добавлять новые функции.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5" name="Google Shape;3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00" y="1746075"/>
            <a:ext cx="3844925" cy="1821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/>
          <p:nvPr>
            <p:ph type="title"/>
          </p:nvPr>
        </p:nvSpPr>
        <p:spPr>
          <a:xfrm flipH="1">
            <a:off x="4430225" y="201600"/>
            <a:ext cx="41181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50"/>
              <a:t>Импорт и экспорт</a:t>
            </a:r>
            <a:endParaRPr sz="2450"/>
          </a:p>
        </p:txBody>
      </p:sp>
      <p:sp>
        <p:nvSpPr>
          <p:cNvPr id="321" name="Google Shape;321;p38"/>
          <p:cNvSpPr txBox="1"/>
          <p:nvPr>
            <p:ph idx="1" type="subTitle"/>
          </p:nvPr>
        </p:nvSpPr>
        <p:spPr>
          <a:xfrm flipH="1">
            <a:off x="4647425" y="1043400"/>
            <a:ext cx="3683700" cy="36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Импорт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Для использования кода из других модулей и библиотек используется ключевое слово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open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Импорт позволяет использовать функции и типы из другого пространства имен или модуля.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Экспорт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 F# экспорт происходит неявно — все модули и функции доступны другим частям кода, если они не помечены как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Особенности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Экспортные функции доступны всем, кроме помеченных как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что контролирует уровень доступа.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Импорт упрощает использование внешнего кода и помогает организовывать проект.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Google Shape;3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925" y="1247150"/>
            <a:ext cx="4342623" cy="2554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9"/>
          <p:cNvSpPr/>
          <p:nvPr/>
        </p:nvSpPr>
        <p:spPr>
          <a:xfrm>
            <a:off x="1698425" y="1848075"/>
            <a:ext cx="1624800" cy="1624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9"/>
          <p:cNvSpPr txBox="1"/>
          <p:nvPr>
            <p:ph type="title"/>
          </p:nvPr>
        </p:nvSpPr>
        <p:spPr>
          <a:xfrm>
            <a:off x="3377950" y="1871100"/>
            <a:ext cx="5128200" cy="14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Основные подходы к программированию на F#</a:t>
            </a:r>
            <a:endParaRPr sz="2600"/>
          </a:p>
        </p:txBody>
      </p:sp>
      <p:sp>
        <p:nvSpPr>
          <p:cNvPr id="329" name="Google Shape;329;p39"/>
          <p:cNvSpPr txBox="1"/>
          <p:nvPr>
            <p:ph idx="2" type="title"/>
          </p:nvPr>
        </p:nvSpPr>
        <p:spPr>
          <a:xfrm>
            <a:off x="1698425" y="2239575"/>
            <a:ext cx="1624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0"/>
          <p:cNvSpPr/>
          <p:nvPr/>
        </p:nvSpPr>
        <p:spPr>
          <a:xfrm>
            <a:off x="1698425" y="1848075"/>
            <a:ext cx="1624800" cy="1624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0"/>
          <p:cNvSpPr txBox="1"/>
          <p:nvPr>
            <p:ph type="title"/>
          </p:nvPr>
        </p:nvSpPr>
        <p:spPr>
          <a:xfrm>
            <a:off x="3377950" y="1871100"/>
            <a:ext cx="5128200" cy="14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00"/>
              <a:t>ООП.</a:t>
            </a:r>
            <a:endParaRPr sz="4400"/>
          </a:p>
        </p:txBody>
      </p:sp>
      <p:sp>
        <p:nvSpPr>
          <p:cNvPr id="336" name="Google Shape;336;p40"/>
          <p:cNvSpPr txBox="1"/>
          <p:nvPr>
            <p:ph idx="2" type="title"/>
          </p:nvPr>
        </p:nvSpPr>
        <p:spPr>
          <a:xfrm>
            <a:off x="1698425" y="2239575"/>
            <a:ext cx="1624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00"/>
              <a:t>02.01</a:t>
            </a:r>
            <a:endParaRPr sz="3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